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A_EA4C9D2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</p:sldMasterIdLst>
  <p:notesMasterIdLst>
    <p:notesMasterId r:id="rId26"/>
  </p:notesMasterIdLst>
  <p:sldIdLst>
    <p:sldId id="314" r:id="rId6"/>
    <p:sldId id="286" r:id="rId7"/>
    <p:sldId id="315" r:id="rId8"/>
    <p:sldId id="296" r:id="rId9"/>
    <p:sldId id="288" r:id="rId10"/>
    <p:sldId id="316" r:id="rId11"/>
    <p:sldId id="297" r:id="rId12"/>
    <p:sldId id="290" r:id="rId13"/>
    <p:sldId id="317" r:id="rId14"/>
    <p:sldId id="298" r:id="rId15"/>
    <p:sldId id="292" r:id="rId16"/>
    <p:sldId id="319" r:id="rId17"/>
    <p:sldId id="299" r:id="rId18"/>
    <p:sldId id="306" r:id="rId19"/>
    <p:sldId id="320" r:id="rId20"/>
    <p:sldId id="305" r:id="rId21"/>
    <p:sldId id="322" r:id="rId22"/>
    <p:sldId id="312" r:id="rId23"/>
    <p:sldId id="321" r:id="rId24"/>
    <p:sldId id="2468" r:id="rId2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6692" userDrawn="1">
          <p15:clr>
            <a:srgbClr val="A4A3A4"/>
          </p15:clr>
        </p15:guide>
        <p15:guide id="2" pos="753" userDrawn="1">
          <p15:clr>
            <a:srgbClr val="A4A3A4"/>
          </p15:clr>
        </p15:guide>
        <p15:guide id="3" orient="horz" pos="3562" userDrawn="1">
          <p15:clr>
            <a:srgbClr val="A4A3A4"/>
          </p15:clr>
        </p15:guide>
        <p15:guide id="5" orient="horz" pos="6828" userDrawn="1">
          <p15:clr>
            <a:srgbClr val="A4A3A4"/>
          </p15:clr>
        </p15:guide>
        <p15:guide id="6" orient="horz" pos="6261" userDrawn="1">
          <p15:clr>
            <a:srgbClr val="A4A3A4"/>
          </p15:clr>
        </p15:guide>
        <p15:guide id="7" orient="horz" pos="1521" userDrawn="1">
          <p15:clr>
            <a:srgbClr val="A4A3A4"/>
          </p15:clr>
        </p15:guide>
        <p15:guide id="8" pos="2091" userDrawn="1">
          <p15:clr>
            <a:srgbClr val="A4A3A4"/>
          </p15:clr>
        </p15:guide>
        <p15:guide id="9" pos="980" userDrawn="1">
          <p15:clr>
            <a:srgbClr val="A4A3A4"/>
          </p15:clr>
        </p15:guide>
        <p15:guide id="10" pos="3202" userDrawn="1">
          <p15:clr>
            <a:srgbClr val="A4A3A4"/>
          </p15:clr>
        </p15:guide>
        <p15:guide id="11" pos="3815" userDrawn="1">
          <p15:clr>
            <a:srgbClr val="A4A3A4"/>
          </p15:clr>
        </p15:guide>
        <p15:guide id="12" pos="6808" userDrawn="1">
          <p15:clr>
            <a:srgbClr val="A4A3A4"/>
          </p15:clr>
        </p15:guide>
        <p15:guide id="13" pos="4926" userDrawn="1">
          <p15:clr>
            <a:srgbClr val="A4A3A4"/>
          </p15:clr>
        </p15:guide>
        <p15:guide id="14" orient="horz" pos="4447" userDrawn="1">
          <p15:clr>
            <a:srgbClr val="A4A3A4"/>
          </p15:clr>
        </p15:guide>
        <p15:guide id="15" pos="3497" userDrawn="1">
          <p15:clr>
            <a:srgbClr val="A4A3A4"/>
          </p15:clr>
        </p15:guide>
        <p15:guide id="16" orient="horz" pos="4741" userDrawn="1">
          <p15:clr>
            <a:srgbClr val="A4A3A4"/>
          </p15:clr>
        </p15:guide>
        <p15:guide id="17" orient="horz" pos="6397" userDrawn="1">
          <p15:clr>
            <a:srgbClr val="A4A3A4"/>
          </p15:clr>
        </p15:guide>
        <p15:guide id="18" pos="6332" userDrawn="1">
          <p15:clr>
            <a:srgbClr val="A4A3A4"/>
          </p15:clr>
        </p15:guide>
        <p15:guide id="20" pos="7285" userDrawn="1">
          <p15:clr>
            <a:srgbClr val="A4A3A4"/>
          </p15:clr>
        </p15:guide>
        <p15:guide id="21" pos="9779" userDrawn="1">
          <p15:clr>
            <a:srgbClr val="A4A3A4"/>
          </p15:clr>
        </p15:guide>
        <p15:guide id="22" pos="12274" userDrawn="1">
          <p15:clr>
            <a:srgbClr val="A4A3A4"/>
          </p15:clr>
        </p15:guide>
        <p15:guide id="23" orient="horz" pos="10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F14B53-2182-0D6F-2727-AD9CC956A2E3}" name="Annabelle Möller" initials="AM" userId="S::annabelle.moeller@nexum.com::8ed976b6-bfe0-444b-93c2-88092994ba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38298-48D6-AB41-A45A-233F5137F1F8}" v="4" dt="2023-10-25T07:11:43.26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4706"/>
  </p:normalViewPr>
  <p:slideViewPr>
    <p:cSldViewPr snapToGrid="0">
      <p:cViewPr varScale="1">
        <p:scale>
          <a:sx n="119" d="100"/>
          <a:sy n="119" d="100"/>
        </p:scale>
        <p:origin x="1656" y="208"/>
      </p:cViewPr>
      <p:guideLst>
        <p:guide orient="horz" pos="6692"/>
        <p:guide pos="753"/>
        <p:guide orient="horz" pos="3562"/>
        <p:guide orient="horz" pos="6828"/>
        <p:guide orient="horz" pos="6261"/>
        <p:guide orient="horz" pos="1521"/>
        <p:guide pos="2091"/>
        <p:guide pos="980"/>
        <p:guide pos="3202"/>
        <p:guide pos="3815"/>
        <p:guide pos="6808"/>
        <p:guide pos="4926"/>
        <p:guide orient="horz" pos="4447"/>
        <p:guide pos="3497"/>
        <p:guide orient="horz" pos="4741"/>
        <p:guide orient="horz" pos="6397"/>
        <p:guide pos="6332"/>
        <p:guide pos="7285"/>
        <p:guide pos="9779"/>
        <p:guide pos="12274"/>
        <p:guide orient="horz" pos="1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2A_EA4C9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6A61DF-7531-4952-A645-6AC3438F6704}" authorId="{B4F14B53-2182-0D6F-2727-AD9CC956A2E3}" created="2023-09-14T13:18:52.4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5680594" sldId="298"/>
      <ac:spMk id="8" creationId="{D1568D49-BD48-1FD6-5FA3-DFC35C5F5DC9}"/>
      <ac:txMk cp="113" len="9">
        <ac:context len="382" hash="3610751102"/>
      </ac:txMk>
    </ac:txMkLst>
    <p188:pos x="8007825" y="783664"/>
    <p188:txBody>
      <a:bodyPr/>
      <a:lstStyle/>
      <a:p>
        <a:r>
          <a:rPr lang="de-DE"/>
          <a:t>würde vielleicht hinzufügen, dass viele trotzdem Wert auf eine gewisse Ästhetik achten (vielleicht liegt das auch nur an meiner Bubble 🤭)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014F-B195-8C40-8E55-D718B2D69F95}" type="datetimeFigureOut">
              <a:rPr lang="de-DE" smtClean="0"/>
              <a:t>25.10.23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285F-B7A0-8C4B-9660-6FE9951E2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90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kirkiimad/video/727491006621240858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burcubloyd/video/726056419704868380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adorable_caro/video/726428383292752208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iktok.com/@liv.yah/video/7273871200248515873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ikeadeutschland/video/724451169652441423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yanaclare/video/725976980511952412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https://www.tiktok.com/@kirkiimad/video/7274910066212408581</a:t>
            </a:r>
            <a:r>
              <a:rPr lang="en-US"/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85F-B7A0-8C4B-9660-6FE9951E2D1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28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hlinkClick r:id="rId3"/>
              </a:rPr>
              <a:t>https://www.tiktok.com/@burcubloyd/video/7260564197048683802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85F-B7A0-8C4B-9660-6FE9951E2D1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92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https://www.tiktok.com/@adorable_caro/video/7264283832927522081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https://www.tiktok.com/@liv.yah/video/7273871200248515873</a:t>
            </a:r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85F-B7A0-8C4B-9660-6FE9951E2D1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3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https://www.tiktok.com/@ikeadeutschland/video/7244511696524414234</a:t>
            </a:r>
            <a:r>
              <a:rPr lang="en-US"/>
              <a:t> </a:t>
            </a:r>
            <a:endParaRPr lang="de-DE">
              <a:cs typeface="Calibri" panose="020F0502020204030204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85F-B7A0-8C4B-9660-6FE9951E2D1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09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https://www.tiktok.com/@yanaclare/video/7259769805119524123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85F-B7A0-8C4B-9660-6FE9951E2D1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65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AC4BE-0AEC-4F7D-9FB8-7C8D48BD6AE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39CE33EF-B6B3-96F3-CF4C-36EEEBD9EAC6}"/>
              </a:ext>
            </a:extLst>
          </p:cNvPr>
          <p:cNvSpPr/>
          <p:nvPr userDrawn="1"/>
        </p:nvSpPr>
        <p:spPr>
          <a:xfrm>
            <a:off x="17906644" y="1004664"/>
            <a:ext cx="1383665" cy="172085"/>
          </a:xfrm>
          <a:custGeom>
            <a:avLst/>
            <a:gdLst/>
            <a:ahLst/>
            <a:cxnLst/>
            <a:rect l="l" t="t" r="r" b="b"/>
            <a:pathLst>
              <a:path w="1383665" h="172084">
                <a:moveTo>
                  <a:pt x="126517" y="102920"/>
                </a:moveTo>
                <a:lnTo>
                  <a:pt x="123431" y="79629"/>
                </a:lnTo>
                <a:lnTo>
                  <a:pt x="113665" y="59867"/>
                </a:lnTo>
                <a:lnTo>
                  <a:pt x="96494" y="46189"/>
                </a:lnTo>
                <a:lnTo>
                  <a:pt x="71196" y="41059"/>
                </a:lnTo>
                <a:lnTo>
                  <a:pt x="54902" y="43230"/>
                </a:lnTo>
                <a:lnTo>
                  <a:pt x="42049" y="48374"/>
                </a:lnTo>
                <a:lnTo>
                  <a:pt x="32804" y="54444"/>
                </a:lnTo>
                <a:lnTo>
                  <a:pt x="27355" y="59410"/>
                </a:lnTo>
                <a:lnTo>
                  <a:pt x="22072" y="45720"/>
                </a:lnTo>
                <a:lnTo>
                  <a:pt x="20510" y="44170"/>
                </a:lnTo>
                <a:lnTo>
                  <a:pt x="2794" y="44170"/>
                </a:lnTo>
                <a:lnTo>
                  <a:pt x="0" y="46659"/>
                </a:lnTo>
                <a:lnTo>
                  <a:pt x="0" y="50076"/>
                </a:lnTo>
                <a:lnTo>
                  <a:pt x="0" y="165722"/>
                </a:lnTo>
                <a:lnTo>
                  <a:pt x="2794" y="168516"/>
                </a:lnTo>
                <a:lnTo>
                  <a:pt x="34810" y="168516"/>
                </a:lnTo>
                <a:lnTo>
                  <a:pt x="36677" y="166966"/>
                </a:lnTo>
                <a:lnTo>
                  <a:pt x="36677" y="94221"/>
                </a:lnTo>
                <a:lnTo>
                  <a:pt x="40284" y="87617"/>
                </a:lnTo>
                <a:lnTo>
                  <a:pt x="46393" y="81280"/>
                </a:lnTo>
                <a:lnTo>
                  <a:pt x="54952" y="76517"/>
                </a:lnTo>
                <a:lnTo>
                  <a:pt x="65900" y="74637"/>
                </a:lnTo>
                <a:lnTo>
                  <a:pt x="75844" y="76492"/>
                </a:lnTo>
                <a:lnTo>
                  <a:pt x="83159" y="81788"/>
                </a:lnTo>
                <a:lnTo>
                  <a:pt x="87668" y="90106"/>
                </a:lnTo>
                <a:lnTo>
                  <a:pt x="89217" y="101066"/>
                </a:lnTo>
                <a:lnTo>
                  <a:pt x="89217" y="165722"/>
                </a:lnTo>
                <a:lnTo>
                  <a:pt x="91706" y="168516"/>
                </a:lnTo>
                <a:lnTo>
                  <a:pt x="123723" y="168516"/>
                </a:lnTo>
                <a:lnTo>
                  <a:pt x="126517" y="165722"/>
                </a:lnTo>
                <a:lnTo>
                  <a:pt x="126517" y="102920"/>
                </a:lnTo>
                <a:close/>
              </a:path>
              <a:path w="1383665" h="172084">
                <a:moveTo>
                  <a:pt x="257086" y="98882"/>
                </a:moveTo>
                <a:lnTo>
                  <a:pt x="255485" y="90805"/>
                </a:lnTo>
                <a:lnTo>
                  <a:pt x="252501" y="75692"/>
                </a:lnTo>
                <a:lnTo>
                  <a:pt x="248386" y="69659"/>
                </a:lnTo>
                <a:lnTo>
                  <a:pt x="240017" y="57391"/>
                </a:lnTo>
                <a:lnTo>
                  <a:pt x="221538" y="45377"/>
                </a:lnTo>
                <a:lnTo>
                  <a:pt x="220700" y="45224"/>
                </a:lnTo>
                <a:lnTo>
                  <a:pt x="220700" y="90805"/>
                </a:lnTo>
                <a:lnTo>
                  <a:pt x="173761" y="90805"/>
                </a:lnTo>
                <a:lnTo>
                  <a:pt x="176466" y="82511"/>
                </a:lnTo>
                <a:lnTo>
                  <a:pt x="181813" y="75806"/>
                </a:lnTo>
                <a:lnTo>
                  <a:pt x="189191" y="71297"/>
                </a:lnTo>
                <a:lnTo>
                  <a:pt x="198018" y="69659"/>
                </a:lnTo>
                <a:lnTo>
                  <a:pt x="206413" y="71348"/>
                </a:lnTo>
                <a:lnTo>
                  <a:pt x="213436" y="75920"/>
                </a:lnTo>
                <a:lnTo>
                  <a:pt x="218427" y="82651"/>
                </a:lnTo>
                <a:lnTo>
                  <a:pt x="220700" y="90805"/>
                </a:lnTo>
                <a:lnTo>
                  <a:pt x="220700" y="45224"/>
                </a:lnTo>
                <a:lnTo>
                  <a:pt x="173431" y="46329"/>
                </a:lnTo>
                <a:lnTo>
                  <a:pt x="140246" y="81330"/>
                </a:lnTo>
                <a:lnTo>
                  <a:pt x="135534" y="106337"/>
                </a:lnTo>
                <a:lnTo>
                  <a:pt x="140246" y="131622"/>
                </a:lnTo>
                <a:lnTo>
                  <a:pt x="153403" y="152387"/>
                </a:lnTo>
                <a:lnTo>
                  <a:pt x="173558" y="166458"/>
                </a:lnTo>
                <a:lnTo>
                  <a:pt x="199263" y="171627"/>
                </a:lnTo>
                <a:lnTo>
                  <a:pt x="213575" y="170307"/>
                </a:lnTo>
                <a:lnTo>
                  <a:pt x="226148" y="166687"/>
                </a:lnTo>
                <a:lnTo>
                  <a:pt x="236842" y="161264"/>
                </a:lnTo>
                <a:lnTo>
                  <a:pt x="245567" y="154520"/>
                </a:lnTo>
                <a:lnTo>
                  <a:pt x="248678" y="152044"/>
                </a:lnTo>
                <a:lnTo>
                  <a:pt x="248069" y="148615"/>
                </a:lnTo>
                <a:lnTo>
                  <a:pt x="245884" y="146443"/>
                </a:lnTo>
                <a:lnTo>
                  <a:pt x="239915" y="139611"/>
                </a:lnTo>
                <a:lnTo>
                  <a:pt x="230962" y="129349"/>
                </a:lnTo>
                <a:lnTo>
                  <a:pt x="228168" y="129971"/>
                </a:lnTo>
                <a:lnTo>
                  <a:pt x="220268" y="134759"/>
                </a:lnTo>
                <a:lnTo>
                  <a:pt x="214452" y="137236"/>
                </a:lnTo>
                <a:lnTo>
                  <a:pt x="207873" y="138963"/>
                </a:lnTo>
                <a:lnTo>
                  <a:pt x="200812" y="139611"/>
                </a:lnTo>
                <a:lnTo>
                  <a:pt x="188671" y="137172"/>
                </a:lnTo>
                <a:lnTo>
                  <a:pt x="179476" y="130860"/>
                </a:lnTo>
                <a:lnTo>
                  <a:pt x="173482" y="122161"/>
                </a:lnTo>
                <a:lnTo>
                  <a:pt x="170967" y="112560"/>
                </a:lnTo>
                <a:lnTo>
                  <a:pt x="253339" y="112560"/>
                </a:lnTo>
                <a:lnTo>
                  <a:pt x="256146" y="110388"/>
                </a:lnTo>
                <a:lnTo>
                  <a:pt x="256451" y="107276"/>
                </a:lnTo>
                <a:lnTo>
                  <a:pt x="256768" y="105105"/>
                </a:lnTo>
                <a:lnTo>
                  <a:pt x="257086" y="101066"/>
                </a:lnTo>
                <a:lnTo>
                  <a:pt x="257086" y="98882"/>
                </a:lnTo>
                <a:close/>
              </a:path>
              <a:path w="1383665" h="172084">
                <a:moveTo>
                  <a:pt x="380784" y="49149"/>
                </a:moveTo>
                <a:lnTo>
                  <a:pt x="379234" y="44183"/>
                </a:lnTo>
                <a:lnTo>
                  <a:pt x="341630" y="44183"/>
                </a:lnTo>
                <a:lnTo>
                  <a:pt x="339140" y="45110"/>
                </a:lnTo>
                <a:lnTo>
                  <a:pt x="316128" y="77749"/>
                </a:lnTo>
                <a:lnTo>
                  <a:pt x="315823" y="77749"/>
                </a:lnTo>
                <a:lnTo>
                  <a:pt x="292823" y="44475"/>
                </a:lnTo>
                <a:lnTo>
                  <a:pt x="289394" y="44183"/>
                </a:lnTo>
                <a:lnTo>
                  <a:pt x="254266" y="44183"/>
                </a:lnTo>
                <a:lnTo>
                  <a:pt x="251790" y="49149"/>
                </a:lnTo>
                <a:lnTo>
                  <a:pt x="294055" y="105105"/>
                </a:lnTo>
                <a:lnTo>
                  <a:pt x="253657" y="159499"/>
                </a:lnTo>
                <a:lnTo>
                  <a:pt x="250850" y="163550"/>
                </a:lnTo>
                <a:lnTo>
                  <a:pt x="252107" y="168516"/>
                </a:lnTo>
                <a:lnTo>
                  <a:pt x="288785" y="168516"/>
                </a:lnTo>
                <a:lnTo>
                  <a:pt x="291261" y="167271"/>
                </a:lnTo>
                <a:lnTo>
                  <a:pt x="315823" y="132461"/>
                </a:lnTo>
                <a:lnTo>
                  <a:pt x="316128" y="132461"/>
                </a:lnTo>
                <a:lnTo>
                  <a:pt x="340385" y="166649"/>
                </a:lnTo>
                <a:lnTo>
                  <a:pt x="342874" y="168516"/>
                </a:lnTo>
                <a:lnTo>
                  <a:pt x="379234" y="168516"/>
                </a:lnTo>
                <a:lnTo>
                  <a:pt x="380784" y="163550"/>
                </a:lnTo>
                <a:lnTo>
                  <a:pt x="338518" y="104787"/>
                </a:lnTo>
                <a:lnTo>
                  <a:pt x="380784" y="49149"/>
                </a:lnTo>
                <a:close/>
              </a:path>
              <a:path w="1383665" h="172084">
                <a:moveTo>
                  <a:pt x="506374" y="46659"/>
                </a:moveTo>
                <a:lnTo>
                  <a:pt x="503580" y="44170"/>
                </a:lnTo>
                <a:lnTo>
                  <a:pt x="471868" y="44170"/>
                </a:lnTo>
                <a:lnTo>
                  <a:pt x="470001" y="45415"/>
                </a:lnTo>
                <a:lnTo>
                  <a:pt x="470001" y="114731"/>
                </a:lnTo>
                <a:lnTo>
                  <a:pt x="467169" y="123101"/>
                </a:lnTo>
                <a:lnTo>
                  <a:pt x="461772" y="130594"/>
                </a:lnTo>
                <a:lnTo>
                  <a:pt x="454266" y="135991"/>
                </a:lnTo>
                <a:lnTo>
                  <a:pt x="445135" y="138061"/>
                </a:lnTo>
                <a:lnTo>
                  <a:pt x="435559" y="136194"/>
                </a:lnTo>
                <a:lnTo>
                  <a:pt x="428434" y="130860"/>
                </a:lnTo>
                <a:lnTo>
                  <a:pt x="423976" y="122453"/>
                </a:lnTo>
                <a:lnTo>
                  <a:pt x="422452" y="111328"/>
                </a:lnTo>
                <a:lnTo>
                  <a:pt x="422452" y="46659"/>
                </a:lnTo>
                <a:lnTo>
                  <a:pt x="419646" y="44170"/>
                </a:lnTo>
                <a:lnTo>
                  <a:pt x="387934" y="44170"/>
                </a:lnTo>
                <a:lnTo>
                  <a:pt x="385140" y="46659"/>
                </a:lnTo>
                <a:lnTo>
                  <a:pt x="385140" y="50076"/>
                </a:lnTo>
                <a:lnTo>
                  <a:pt x="385140" y="110388"/>
                </a:lnTo>
                <a:lnTo>
                  <a:pt x="387921" y="133337"/>
                </a:lnTo>
                <a:lnTo>
                  <a:pt x="396951" y="152895"/>
                </a:lnTo>
                <a:lnTo>
                  <a:pt x="413207" y="166509"/>
                </a:lnTo>
                <a:lnTo>
                  <a:pt x="437667" y="171627"/>
                </a:lnTo>
                <a:lnTo>
                  <a:pt x="453758" y="169506"/>
                </a:lnTo>
                <a:lnTo>
                  <a:pt x="465620" y="164477"/>
                </a:lnTo>
                <a:lnTo>
                  <a:pt x="473913" y="158508"/>
                </a:lnTo>
                <a:lnTo>
                  <a:pt x="479336" y="153593"/>
                </a:lnTo>
                <a:lnTo>
                  <a:pt x="483997" y="166331"/>
                </a:lnTo>
                <a:lnTo>
                  <a:pt x="485863" y="168516"/>
                </a:lnTo>
                <a:lnTo>
                  <a:pt x="503580" y="168516"/>
                </a:lnTo>
                <a:lnTo>
                  <a:pt x="506374" y="165722"/>
                </a:lnTo>
                <a:lnTo>
                  <a:pt x="506374" y="46659"/>
                </a:lnTo>
                <a:close/>
              </a:path>
              <a:path w="1383665" h="172084">
                <a:moveTo>
                  <a:pt x="725525" y="103238"/>
                </a:moveTo>
                <a:lnTo>
                  <a:pt x="713447" y="60337"/>
                </a:lnTo>
                <a:lnTo>
                  <a:pt x="671131" y="41059"/>
                </a:lnTo>
                <a:lnTo>
                  <a:pt x="655574" y="43281"/>
                </a:lnTo>
                <a:lnTo>
                  <a:pt x="642797" y="48602"/>
                </a:lnTo>
                <a:lnTo>
                  <a:pt x="633222" y="54965"/>
                </a:lnTo>
                <a:lnTo>
                  <a:pt x="627303" y="60337"/>
                </a:lnTo>
                <a:lnTo>
                  <a:pt x="626376" y="59410"/>
                </a:lnTo>
                <a:lnTo>
                  <a:pt x="619150" y="52082"/>
                </a:lnTo>
                <a:lnTo>
                  <a:pt x="609879" y="46037"/>
                </a:lnTo>
                <a:lnTo>
                  <a:pt x="599224" y="42329"/>
                </a:lnTo>
                <a:lnTo>
                  <a:pt x="586879" y="41059"/>
                </a:lnTo>
                <a:lnTo>
                  <a:pt x="571804" y="43103"/>
                </a:lnTo>
                <a:lnTo>
                  <a:pt x="559765" y="48018"/>
                </a:lnTo>
                <a:lnTo>
                  <a:pt x="550862" y="54051"/>
                </a:lnTo>
                <a:lnTo>
                  <a:pt x="545223" y="59410"/>
                </a:lnTo>
                <a:lnTo>
                  <a:pt x="540867" y="47599"/>
                </a:lnTo>
                <a:lnTo>
                  <a:pt x="540258" y="45720"/>
                </a:lnTo>
                <a:lnTo>
                  <a:pt x="538391" y="44170"/>
                </a:lnTo>
                <a:lnTo>
                  <a:pt x="520979" y="44170"/>
                </a:lnTo>
                <a:lnTo>
                  <a:pt x="518185" y="46659"/>
                </a:lnTo>
                <a:lnTo>
                  <a:pt x="518185" y="165722"/>
                </a:lnTo>
                <a:lnTo>
                  <a:pt x="520979" y="168516"/>
                </a:lnTo>
                <a:lnTo>
                  <a:pt x="552373" y="168516"/>
                </a:lnTo>
                <a:lnTo>
                  <a:pt x="555167" y="165722"/>
                </a:lnTo>
                <a:lnTo>
                  <a:pt x="555167" y="94221"/>
                </a:lnTo>
                <a:lnTo>
                  <a:pt x="558380" y="87617"/>
                </a:lnTo>
                <a:lnTo>
                  <a:pt x="563562" y="81280"/>
                </a:lnTo>
                <a:lnTo>
                  <a:pt x="571080" y="76517"/>
                </a:lnTo>
                <a:lnTo>
                  <a:pt x="581291" y="74637"/>
                </a:lnTo>
                <a:lnTo>
                  <a:pt x="591566" y="76492"/>
                </a:lnTo>
                <a:lnTo>
                  <a:pt x="598741" y="81788"/>
                </a:lnTo>
                <a:lnTo>
                  <a:pt x="602932" y="90106"/>
                </a:lnTo>
                <a:lnTo>
                  <a:pt x="604291" y="101066"/>
                </a:lnTo>
                <a:lnTo>
                  <a:pt x="604291" y="165722"/>
                </a:lnTo>
                <a:lnTo>
                  <a:pt x="606780" y="168516"/>
                </a:lnTo>
                <a:lnTo>
                  <a:pt x="636612" y="168516"/>
                </a:lnTo>
                <a:lnTo>
                  <a:pt x="639406" y="165722"/>
                </a:lnTo>
                <a:lnTo>
                  <a:pt x="639406" y="93916"/>
                </a:lnTo>
                <a:lnTo>
                  <a:pt x="639229" y="90106"/>
                </a:lnTo>
                <a:lnTo>
                  <a:pt x="639165" y="87617"/>
                </a:lnTo>
                <a:lnTo>
                  <a:pt x="640651" y="85648"/>
                </a:lnTo>
                <a:lnTo>
                  <a:pt x="645401" y="81165"/>
                </a:lnTo>
                <a:lnTo>
                  <a:pt x="653542" y="76669"/>
                </a:lnTo>
                <a:lnTo>
                  <a:pt x="665226" y="74637"/>
                </a:lnTo>
                <a:lnTo>
                  <a:pt x="675424" y="76492"/>
                </a:lnTo>
                <a:lnTo>
                  <a:pt x="682701" y="81788"/>
                </a:lnTo>
                <a:lnTo>
                  <a:pt x="687070" y="90106"/>
                </a:lnTo>
                <a:lnTo>
                  <a:pt x="688530" y="101066"/>
                </a:lnTo>
                <a:lnTo>
                  <a:pt x="688530" y="165722"/>
                </a:lnTo>
                <a:lnTo>
                  <a:pt x="691019" y="168516"/>
                </a:lnTo>
                <a:lnTo>
                  <a:pt x="723049" y="168516"/>
                </a:lnTo>
                <a:lnTo>
                  <a:pt x="725525" y="165722"/>
                </a:lnTo>
                <a:lnTo>
                  <a:pt x="725525" y="103238"/>
                </a:lnTo>
                <a:close/>
              </a:path>
              <a:path w="1383665" h="172084">
                <a:moveTo>
                  <a:pt x="796671" y="124612"/>
                </a:moveTo>
                <a:lnTo>
                  <a:pt x="793826" y="121716"/>
                </a:lnTo>
                <a:lnTo>
                  <a:pt x="790689" y="121716"/>
                </a:lnTo>
                <a:lnTo>
                  <a:pt x="753567" y="121716"/>
                </a:lnTo>
                <a:lnTo>
                  <a:pt x="750747" y="124612"/>
                </a:lnTo>
                <a:lnTo>
                  <a:pt x="750747" y="165633"/>
                </a:lnTo>
                <a:lnTo>
                  <a:pt x="753567" y="168516"/>
                </a:lnTo>
                <a:lnTo>
                  <a:pt x="793826" y="168516"/>
                </a:lnTo>
                <a:lnTo>
                  <a:pt x="796671" y="165633"/>
                </a:lnTo>
                <a:lnTo>
                  <a:pt x="796671" y="124612"/>
                </a:lnTo>
                <a:close/>
              </a:path>
              <a:path w="1383665" h="172084">
                <a:moveTo>
                  <a:pt x="949337" y="102920"/>
                </a:moveTo>
                <a:lnTo>
                  <a:pt x="946238" y="79629"/>
                </a:lnTo>
                <a:lnTo>
                  <a:pt x="936472" y="59867"/>
                </a:lnTo>
                <a:lnTo>
                  <a:pt x="919302" y="46189"/>
                </a:lnTo>
                <a:lnTo>
                  <a:pt x="893991" y="41059"/>
                </a:lnTo>
                <a:lnTo>
                  <a:pt x="877709" y="43230"/>
                </a:lnTo>
                <a:lnTo>
                  <a:pt x="864857" y="48374"/>
                </a:lnTo>
                <a:lnTo>
                  <a:pt x="855624" y="54444"/>
                </a:lnTo>
                <a:lnTo>
                  <a:pt x="850176" y="59410"/>
                </a:lnTo>
                <a:lnTo>
                  <a:pt x="844880" y="45720"/>
                </a:lnTo>
                <a:lnTo>
                  <a:pt x="843330" y="44170"/>
                </a:lnTo>
                <a:lnTo>
                  <a:pt x="825614" y="44170"/>
                </a:lnTo>
                <a:lnTo>
                  <a:pt x="822807" y="46659"/>
                </a:lnTo>
                <a:lnTo>
                  <a:pt x="822807" y="50076"/>
                </a:lnTo>
                <a:lnTo>
                  <a:pt x="822807" y="165722"/>
                </a:lnTo>
                <a:lnTo>
                  <a:pt x="825614" y="168516"/>
                </a:lnTo>
                <a:lnTo>
                  <a:pt x="857631" y="168516"/>
                </a:lnTo>
                <a:lnTo>
                  <a:pt x="859497" y="166966"/>
                </a:lnTo>
                <a:lnTo>
                  <a:pt x="859497" y="94221"/>
                </a:lnTo>
                <a:lnTo>
                  <a:pt x="863092" y="87617"/>
                </a:lnTo>
                <a:lnTo>
                  <a:pt x="869213" y="81280"/>
                </a:lnTo>
                <a:lnTo>
                  <a:pt x="877773" y="76517"/>
                </a:lnTo>
                <a:lnTo>
                  <a:pt x="888720" y="74637"/>
                </a:lnTo>
                <a:lnTo>
                  <a:pt x="898652" y="76492"/>
                </a:lnTo>
                <a:lnTo>
                  <a:pt x="905967" y="81788"/>
                </a:lnTo>
                <a:lnTo>
                  <a:pt x="910488" y="90106"/>
                </a:lnTo>
                <a:lnTo>
                  <a:pt x="912037" y="101066"/>
                </a:lnTo>
                <a:lnTo>
                  <a:pt x="912037" y="165722"/>
                </a:lnTo>
                <a:lnTo>
                  <a:pt x="914514" y="168516"/>
                </a:lnTo>
                <a:lnTo>
                  <a:pt x="946531" y="168516"/>
                </a:lnTo>
                <a:lnTo>
                  <a:pt x="949337" y="165722"/>
                </a:lnTo>
                <a:lnTo>
                  <a:pt x="949337" y="102920"/>
                </a:lnTo>
                <a:close/>
              </a:path>
              <a:path w="1383665" h="172084">
                <a:moveTo>
                  <a:pt x="1086421" y="106032"/>
                </a:moveTo>
                <a:lnTo>
                  <a:pt x="1081392" y="81064"/>
                </a:lnTo>
                <a:lnTo>
                  <a:pt x="1077150" y="74637"/>
                </a:lnTo>
                <a:lnTo>
                  <a:pt x="1067727" y="60375"/>
                </a:lnTo>
                <a:lnTo>
                  <a:pt x="1052537" y="49809"/>
                </a:lnTo>
                <a:lnTo>
                  <a:pt x="1052537" y="106032"/>
                </a:lnTo>
                <a:lnTo>
                  <a:pt x="1050188" y="118516"/>
                </a:lnTo>
                <a:lnTo>
                  <a:pt x="1043787" y="128689"/>
                </a:lnTo>
                <a:lnTo>
                  <a:pt x="1034300" y="135547"/>
                </a:lnTo>
                <a:lnTo>
                  <a:pt x="1022692" y="138061"/>
                </a:lnTo>
                <a:lnTo>
                  <a:pt x="1010945" y="135547"/>
                </a:lnTo>
                <a:lnTo>
                  <a:pt x="1001471" y="128689"/>
                </a:lnTo>
                <a:lnTo>
                  <a:pt x="995146" y="118516"/>
                </a:lnTo>
                <a:lnTo>
                  <a:pt x="992847" y="106032"/>
                </a:lnTo>
                <a:lnTo>
                  <a:pt x="995146" y="93789"/>
                </a:lnTo>
                <a:lnTo>
                  <a:pt x="1001471" y="83807"/>
                </a:lnTo>
                <a:lnTo>
                  <a:pt x="1010945" y="77089"/>
                </a:lnTo>
                <a:lnTo>
                  <a:pt x="1022692" y="74637"/>
                </a:lnTo>
                <a:lnTo>
                  <a:pt x="1034300" y="77089"/>
                </a:lnTo>
                <a:lnTo>
                  <a:pt x="1043787" y="83807"/>
                </a:lnTo>
                <a:lnTo>
                  <a:pt x="1050188" y="93789"/>
                </a:lnTo>
                <a:lnTo>
                  <a:pt x="1052537" y="106032"/>
                </a:lnTo>
                <a:lnTo>
                  <a:pt x="1052537" y="49809"/>
                </a:lnTo>
                <a:lnTo>
                  <a:pt x="1047470" y="46278"/>
                </a:lnTo>
                <a:lnTo>
                  <a:pt x="1022692" y="41059"/>
                </a:lnTo>
                <a:lnTo>
                  <a:pt x="997915" y="46278"/>
                </a:lnTo>
                <a:lnTo>
                  <a:pt x="977658" y="60375"/>
                </a:lnTo>
                <a:lnTo>
                  <a:pt x="963980" y="81064"/>
                </a:lnTo>
                <a:lnTo>
                  <a:pt x="958964" y="106032"/>
                </a:lnTo>
                <a:lnTo>
                  <a:pt x="963980" y="131368"/>
                </a:lnTo>
                <a:lnTo>
                  <a:pt x="977658" y="152234"/>
                </a:lnTo>
                <a:lnTo>
                  <a:pt x="997915" y="166408"/>
                </a:lnTo>
                <a:lnTo>
                  <a:pt x="1022692" y="171627"/>
                </a:lnTo>
                <a:lnTo>
                  <a:pt x="1047470" y="166408"/>
                </a:lnTo>
                <a:lnTo>
                  <a:pt x="1067727" y="152234"/>
                </a:lnTo>
                <a:lnTo>
                  <a:pt x="1077010" y="138061"/>
                </a:lnTo>
                <a:lnTo>
                  <a:pt x="1081392" y="131368"/>
                </a:lnTo>
                <a:lnTo>
                  <a:pt x="1086421" y="106032"/>
                </a:lnTo>
                <a:close/>
              </a:path>
              <a:path w="1383665" h="172084">
                <a:moveTo>
                  <a:pt x="1140079" y="46659"/>
                </a:moveTo>
                <a:lnTo>
                  <a:pt x="1137285" y="44170"/>
                </a:lnTo>
                <a:lnTo>
                  <a:pt x="1105268" y="44170"/>
                </a:lnTo>
                <a:lnTo>
                  <a:pt x="1102461" y="46659"/>
                </a:lnTo>
                <a:lnTo>
                  <a:pt x="1102461" y="165722"/>
                </a:lnTo>
                <a:lnTo>
                  <a:pt x="1105268" y="168516"/>
                </a:lnTo>
                <a:lnTo>
                  <a:pt x="1137285" y="168516"/>
                </a:lnTo>
                <a:lnTo>
                  <a:pt x="1140079" y="165722"/>
                </a:lnTo>
                <a:lnTo>
                  <a:pt x="1140079" y="46659"/>
                </a:lnTo>
                <a:close/>
              </a:path>
              <a:path w="1383665" h="172084">
                <a:moveTo>
                  <a:pt x="1143558" y="19545"/>
                </a:moveTo>
                <a:lnTo>
                  <a:pt x="1141793" y="11950"/>
                </a:lnTo>
                <a:lnTo>
                  <a:pt x="1136942" y="5727"/>
                </a:lnTo>
                <a:lnTo>
                  <a:pt x="1129703" y="1536"/>
                </a:lnTo>
                <a:lnTo>
                  <a:pt x="1120787" y="0"/>
                </a:lnTo>
                <a:lnTo>
                  <a:pt x="1112126" y="1536"/>
                </a:lnTo>
                <a:lnTo>
                  <a:pt x="1105103" y="5727"/>
                </a:lnTo>
                <a:lnTo>
                  <a:pt x="1100391" y="11950"/>
                </a:lnTo>
                <a:lnTo>
                  <a:pt x="1098677" y="19545"/>
                </a:lnTo>
                <a:lnTo>
                  <a:pt x="1100391" y="27139"/>
                </a:lnTo>
                <a:lnTo>
                  <a:pt x="1105103" y="33350"/>
                </a:lnTo>
                <a:lnTo>
                  <a:pt x="1112126" y="37553"/>
                </a:lnTo>
                <a:lnTo>
                  <a:pt x="1120787" y="39090"/>
                </a:lnTo>
                <a:lnTo>
                  <a:pt x="1129703" y="37553"/>
                </a:lnTo>
                <a:lnTo>
                  <a:pt x="1136942" y="33350"/>
                </a:lnTo>
                <a:lnTo>
                  <a:pt x="1141793" y="27139"/>
                </a:lnTo>
                <a:lnTo>
                  <a:pt x="1143558" y="19545"/>
                </a:lnTo>
                <a:close/>
              </a:path>
              <a:path w="1383665" h="172084">
                <a:moveTo>
                  <a:pt x="1254887" y="133705"/>
                </a:moveTo>
                <a:lnTo>
                  <a:pt x="1229575" y="97243"/>
                </a:lnTo>
                <a:lnTo>
                  <a:pt x="1195819" y="83337"/>
                </a:lnTo>
                <a:lnTo>
                  <a:pt x="1195819" y="73710"/>
                </a:lnTo>
                <a:lnTo>
                  <a:pt x="1198930" y="70599"/>
                </a:lnTo>
                <a:lnTo>
                  <a:pt x="1213446" y="70700"/>
                </a:lnTo>
                <a:lnTo>
                  <a:pt x="1218488" y="71412"/>
                </a:lnTo>
                <a:lnTo>
                  <a:pt x="1223924" y="73355"/>
                </a:lnTo>
                <a:lnTo>
                  <a:pt x="1232204" y="77127"/>
                </a:lnTo>
                <a:lnTo>
                  <a:pt x="1234681" y="78066"/>
                </a:lnTo>
                <a:lnTo>
                  <a:pt x="1238110" y="77749"/>
                </a:lnTo>
                <a:lnTo>
                  <a:pt x="1239672" y="74955"/>
                </a:lnTo>
                <a:lnTo>
                  <a:pt x="1248981" y="55994"/>
                </a:lnTo>
                <a:lnTo>
                  <a:pt x="1247432" y="52565"/>
                </a:lnTo>
                <a:lnTo>
                  <a:pt x="1206398" y="41071"/>
                </a:lnTo>
                <a:lnTo>
                  <a:pt x="1185887" y="44132"/>
                </a:lnTo>
                <a:lnTo>
                  <a:pt x="1171663" y="52298"/>
                </a:lnTo>
                <a:lnTo>
                  <a:pt x="1163383" y="64020"/>
                </a:lnTo>
                <a:lnTo>
                  <a:pt x="1160703" y="77749"/>
                </a:lnTo>
                <a:lnTo>
                  <a:pt x="1162824" y="90843"/>
                </a:lnTo>
                <a:lnTo>
                  <a:pt x="1169289" y="101879"/>
                </a:lnTo>
                <a:lnTo>
                  <a:pt x="1180236" y="111099"/>
                </a:lnTo>
                <a:lnTo>
                  <a:pt x="1195819" y="118783"/>
                </a:lnTo>
                <a:lnTo>
                  <a:pt x="1206030" y="123177"/>
                </a:lnTo>
                <a:lnTo>
                  <a:pt x="1212418" y="126898"/>
                </a:lnTo>
                <a:lnTo>
                  <a:pt x="1215720" y="130454"/>
                </a:lnTo>
                <a:lnTo>
                  <a:pt x="1216660" y="134315"/>
                </a:lnTo>
                <a:lnTo>
                  <a:pt x="1216660" y="139611"/>
                </a:lnTo>
                <a:lnTo>
                  <a:pt x="1212303" y="142087"/>
                </a:lnTo>
                <a:lnTo>
                  <a:pt x="1197610" y="141973"/>
                </a:lnTo>
                <a:lnTo>
                  <a:pt x="1191831" y="141160"/>
                </a:lnTo>
                <a:lnTo>
                  <a:pt x="1186116" y="138950"/>
                </a:lnTo>
                <a:lnTo>
                  <a:pt x="1175004" y="133070"/>
                </a:lnTo>
                <a:lnTo>
                  <a:pt x="1171892" y="133705"/>
                </a:lnTo>
                <a:lnTo>
                  <a:pt x="1170647" y="136817"/>
                </a:lnTo>
                <a:lnTo>
                  <a:pt x="1162253" y="153593"/>
                </a:lnTo>
                <a:lnTo>
                  <a:pt x="1161008" y="156083"/>
                </a:lnTo>
                <a:lnTo>
                  <a:pt x="1205471" y="171627"/>
                </a:lnTo>
                <a:lnTo>
                  <a:pt x="1226439" y="168592"/>
                </a:lnTo>
                <a:lnTo>
                  <a:pt x="1241945" y="160362"/>
                </a:lnTo>
                <a:lnTo>
                  <a:pt x="1251585" y="148285"/>
                </a:lnTo>
                <a:lnTo>
                  <a:pt x="1254887" y="133705"/>
                </a:lnTo>
                <a:close/>
              </a:path>
              <a:path w="1383665" h="172084">
                <a:moveTo>
                  <a:pt x="1383284" y="98882"/>
                </a:moveTo>
                <a:lnTo>
                  <a:pt x="1381683" y="90805"/>
                </a:lnTo>
                <a:lnTo>
                  <a:pt x="1378699" y="75692"/>
                </a:lnTo>
                <a:lnTo>
                  <a:pt x="1374584" y="69659"/>
                </a:lnTo>
                <a:lnTo>
                  <a:pt x="1366215" y="57391"/>
                </a:lnTo>
                <a:lnTo>
                  <a:pt x="1347736" y="45377"/>
                </a:lnTo>
                <a:lnTo>
                  <a:pt x="1346898" y="45224"/>
                </a:lnTo>
                <a:lnTo>
                  <a:pt x="1346898" y="90805"/>
                </a:lnTo>
                <a:lnTo>
                  <a:pt x="1299959" y="90805"/>
                </a:lnTo>
                <a:lnTo>
                  <a:pt x="1302664" y="82511"/>
                </a:lnTo>
                <a:lnTo>
                  <a:pt x="1308011" y="75806"/>
                </a:lnTo>
                <a:lnTo>
                  <a:pt x="1315402" y="71297"/>
                </a:lnTo>
                <a:lnTo>
                  <a:pt x="1324216" y="69659"/>
                </a:lnTo>
                <a:lnTo>
                  <a:pt x="1332611" y="71348"/>
                </a:lnTo>
                <a:lnTo>
                  <a:pt x="1339634" y="75920"/>
                </a:lnTo>
                <a:lnTo>
                  <a:pt x="1344625" y="82651"/>
                </a:lnTo>
                <a:lnTo>
                  <a:pt x="1346898" y="90805"/>
                </a:lnTo>
                <a:lnTo>
                  <a:pt x="1346898" y="45224"/>
                </a:lnTo>
                <a:lnTo>
                  <a:pt x="1299629" y="46329"/>
                </a:lnTo>
                <a:lnTo>
                  <a:pt x="1266444" y="81330"/>
                </a:lnTo>
                <a:lnTo>
                  <a:pt x="1261732" y="106337"/>
                </a:lnTo>
                <a:lnTo>
                  <a:pt x="1266444" y="131622"/>
                </a:lnTo>
                <a:lnTo>
                  <a:pt x="1279601" y="152387"/>
                </a:lnTo>
                <a:lnTo>
                  <a:pt x="1299756" y="166458"/>
                </a:lnTo>
                <a:lnTo>
                  <a:pt x="1325460" y="171627"/>
                </a:lnTo>
                <a:lnTo>
                  <a:pt x="1339773" y="170307"/>
                </a:lnTo>
                <a:lnTo>
                  <a:pt x="1352346" y="166687"/>
                </a:lnTo>
                <a:lnTo>
                  <a:pt x="1363052" y="161264"/>
                </a:lnTo>
                <a:lnTo>
                  <a:pt x="1371765" y="154520"/>
                </a:lnTo>
                <a:lnTo>
                  <a:pt x="1374876" y="152044"/>
                </a:lnTo>
                <a:lnTo>
                  <a:pt x="1374267" y="148615"/>
                </a:lnTo>
                <a:lnTo>
                  <a:pt x="1372082" y="146443"/>
                </a:lnTo>
                <a:lnTo>
                  <a:pt x="1366113" y="139611"/>
                </a:lnTo>
                <a:lnTo>
                  <a:pt x="1357160" y="129349"/>
                </a:lnTo>
                <a:lnTo>
                  <a:pt x="1354366" y="129971"/>
                </a:lnTo>
                <a:lnTo>
                  <a:pt x="1346466" y="134759"/>
                </a:lnTo>
                <a:lnTo>
                  <a:pt x="1340650" y="137236"/>
                </a:lnTo>
                <a:lnTo>
                  <a:pt x="1334084" y="138963"/>
                </a:lnTo>
                <a:lnTo>
                  <a:pt x="1327010" y="139611"/>
                </a:lnTo>
                <a:lnTo>
                  <a:pt x="1314869" y="137172"/>
                </a:lnTo>
                <a:lnTo>
                  <a:pt x="1305674" y="130860"/>
                </a:lnTo>
                <a:lnTo>
                  <a:pt x="1299692" y="122161"/>
                </a:lnTo>
                <a:lnTo>
                  <a:pt x="1297165" y="112560"/>
                </a:lnTo>
                <a:lnTo>
                  <a:pt x="1379550" y="112560"/>
                </a:lnTo>
                <a:lnTo>
                  <a:pt x="1382344" y="110388"/>
                </a:lnTo>
                <a:lnTo>
                  <a:pt x="1382649" y="107276"/>
                </a:lnTo>
                <a:lnTo>
                  <a:pt x="1382966" y="105105"/>
                </a:lnTo>
                <a:lnTo>
                  <a:pt x="1383284" y="101066"/>
                </a:lnTo>
                <a:lnTo>
                  <a:pt x="1383284" y="988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68D20492-600D-C424-EB9D-22902F2F8FFD}"/>
              </a:ext>
            </a:extLst>
          </p:cNvPr>
          <p:cNvSpPr txBox="1">
            <a:spLocks/>
          </p:cNvSpPr>
          <p:nvPr userDrawn="1"/>
        </p:nvSpPr>
        <p:spPr>
          <a:xfrm>
            <a:off x="13980160" y="10575656"/>
            <a:ext cx="5489961" cy="369138"/>
          </a:xfrm>
          <a:prstGeom prst="rect">
            <a:avLst/>
          </a:prstGeom>
        </p:spPr>
        <p:txBody>
          <a:bodyPr vert="horz" wrap="square" lIns="0" tIns="77913" rIns="0" bIns="0" rtlCol="0">
            <a:spAutoFit/>
          </a:bodyPr>
          <a:lstStyle>
            <a:defPPr>
              <a:defRPr kern="0"/>
            </a:defPPr>
            <a:lvl1pPr>
              <a:defRPr sz="2050" b="0" i="0">
                <a:solidFill>
                  <a:schemeClr val="tx1"/>
                </a:solidFill>
                <a:latin typeface="Waiting for the Sunrise"/>
                <a:cs typeface="Waiting for the Sunrise"/>
              </a:defRPr>
            </a:lvl1pPr>
          </a:lstStyle>
          <a:p>
            <a:pPr marL="159385" algn="r">
              <a:lnSpc>
                <a:spcPts val="2150"/>
              </a:lnSpc>
            </a:pPr>
            <a:fld id="{81D60167-4931-47E6-BA6A-407CBD079E47}" type="slidenum">
              <a:rPr lang="de-DE" spc="5" smtClean="0"/>
              <a:pPr marL="159385" algn="r">
                <a:lnSpc>
                  <a:spcPts val="2150"/>
                </a:lnSpc>
              </a:pPr>
              <a:t>‹Nr.›</a:t>
            </a:fld>
            <a:endParaRPr lang="de-DE" spc="5"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0175973E-0CFD-A6F2-260A-5A5C408AE7E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24033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spcBef>
                <a:spcPts val="95"/>
              </a:spcBef>
            </a:pPr>
            <a:r>
              <a:rPr lang="de-DE" sz="1400" b="1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JJD</a:t>
            </a:r>
            <a:r>
              <a:rPr lang="de-DE" sz="1400" b="1" spc="2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 </a:t>
            </a:r>
            <a:r>
              <a:rPr lang="de-DE" sz="1400" b="1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400" b="1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4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Social</a:t>
            </a:r>
            <a:r>
              <a:rPr lang="de-DE" sz="14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Media </a:t>
            </a:r>
            <a:r>
              <a:rPr lang="de-DE" sz="14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Ag</a:t>
            </a:r>
            <a:r>
              <a:rPr lang="de-DE" sz="140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enturpitch</a:t>
            </a:r>
            <a:r>
              <a:rPr lang="de-DE" sz="14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2023</a:t>
            </a:r>
            <a:endParaRPr lang="de-DE" sz="14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_auf_Bild (vollfläch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1">
            <a:extLst>
              <a:ext uri="{FF2B5EF4-FFF2-40B4-BE49-F238E27FC236}">
                <a16:creationId xmlns:a16="http://schemas.microsoft.com/office/drawing/2014/main" id="{DECD7CB1-8046-436C-B8D1-CC97E17195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010410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3502DEC-D73E-4AC5-A5BA-1F3D33E69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3814104"/>
            <a:ext cx="8787690" cy="6531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229F9EE-7A08-420E-B2D2-74F41DE48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01C4B175-A259-4A41-B9BB-A86F0ACD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2685971"/>
            <a:ext cx="8787690" cy="1068760"/>
          </a:xfrm>
        </p:spPr>
        <p:txBody>
          <a:bodyPr anchor="t"/>
          <a:lstStyle>
            <a:lvl1pPr algn="l">
              <a:lnSpc>
                <a:spcPct val="100000"/>
              </a:lnSpc>
              <a:defRPr sz="5936"/>
            </a:lvl1pPr>
          </a:lstStyle>
          <a:p>
            <a:r>
              <a:rPr lang="de-DE"/>
              <a:t>Mastertitelformat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BE166B-F525-4F30-9E6E-CA86EB2C2B3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9A35F3B-135A-4A50-B311-B8CBC83FEAF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6A89478-C643-4483-8EE2-C3CF172E84EB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AC2A1A5-5A84-4E33-A409-CB70806D95E8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A663084-8FDE-43A0-BEF4-405216F0632D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DAB7CD9-812D-4CC1-BB05-95687AA5C67E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7DF4BE-9787-4E94-A2CC-C37E02201C1F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2FB51A-AFD0-4A91-A968-83A7943E0565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19F2866-5023-4BF6-8717-C08E793E38C1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76AD41F-A66F-4F12-BD80-40EEDAFC8C81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E327FC9-5B92-4DDE-BF4C-D25D3F3FA58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3F8A6F1-F062-44C6-BB8F-02D8DDDB0E0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13B4E90-3088-49F9-B36C-A88EBC0B9E9E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518A2D-FE65-4AA7-8C16-14DD40D3CBB5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3545801-241B-4D3A-87D6-FF38D110C938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83B142F-F6F9-4CD8-B20D-0100037D56A6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728026-CC39-427E-994E-4496633D2FCB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1EE2A38-10FB-46B7-B5F5-2BC88358DD8F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92B8AF6-28B0-4DAB-BBD8-32D2B5DF6322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FA386FE-7950-4651-9C86-04898B98965A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9632E0B-2B37-41CC-8D7B-C02E0E3F9E88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4D983FA-F79B-4816-9B81-F6E1523F9DD3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8F0FA1-D9FB-4076-9BD7-93FF987CC24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ED381A9-21E6-41D9-B595-DF91871129C5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918D086-41EC-4882-87CB-A4EA4CE2EFC7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46067F1-1D00-40E2-94CA-A57BAC0BD1F5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BE38EBE-DAEF-4E89-907E-CBBF8B18D93E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D993FA4-B1D0-4355-A520-3D4ED0DABBC8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F72F10C-23F3-4257-BB5E-79E05DB685C6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96BE6AB-88E6-4126-8438-BB60D2923E90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10E6860-1AFF-4B20-AA90-7FEF1F970B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D440210C-9D36-4D38-8C72-2828FE52D420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4D4B35B-06D3-45A6-899D-AB414102A3B4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390E94D-FE46-4AEA-8DEF-A32E2E485560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8D2FB02-9D56-44C4-B8FB-AFC7798B80F2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6B84B4-2E47-4B83-AFB0-3AE422E4130B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6CC1F95-1546-45BD-90C7-A635267B6CB6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79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ßer_Text (flächig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3502DEC-D73E-4AC5-A5BA-1F3D33E69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8268" y="2685972"/>
            <a:ext cx="7599246" cy="7659990"/>
          </a:xfrm>
        </p:spPr>
        <p:txBody>
          <a:bodyPr>
            <a:normAutofit/>
          </a:bodyPr>
          <a:lstStyle>
            <a:lvl1pPr>
              <a:defRPr sz="2638"/>
            </a:lvl1pPr>
            <a:lvl2pPr>
              <a:defRPr sz="2638"/>
            </a:lvl2pPr>
            <a:lvl3pPr>
              <a:defRPr sz="263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229F9EE-7A08-420E-B2D2-74F41DE48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6589" y="1736040"/>
            <a:ext cx="16030926" cy="9499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01C4B175-A259-4A41-B9BB-A86F0ACD0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6588" y="2685972"/>
            <a:ext cx="7599246" cy="7659990"/>
          </a:xfrm>
        </p:spPr>
        <p:txBody>
          <a:bodyPr anchor="t"/>
          <a:lstStyle>
            <a:lvl1pPr>
              <a:lnSpc>
                <a:spcPct val="100000"/>
              </a:lnSpc>
              <a:defRPr sz="7915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BE166B-F525-4F30-9E6E-CA86EB2C2B3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9A35F3B-135A-4A50-B311-B8CBC83FEAF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6A89478-C643-4483-8EE2-C3CF172E84EB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AC2A1A5-5A84-4E33-A409-CB70806D95E8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A663084-8FDE-43A0-BEF4-405216F0632D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DAB7CD9-812D-4CC1-BB05-95687AA5C67E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7DF4BE-9787-4E94-A2CC-C37E02201C1F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2FB51A-AFD0-4A91-A968-83A7943E0565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19F2866-5023-4BF6-8717-C08E793E38C1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76AD41F-A66F-4F12-BD80-40EEDAFC8C81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E327FC9-5B92-4DDE-BF4C-D25D3F3FA58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3F8A6F1-F062-44C6-BB8F-02D8DDDB0E0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13B4E90-3088-49F9-B36C-A88EBC0B9E9E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518A2D-FE65-4AA7-8C16-14DD40D3CBB5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3545801-241B-4D3A-87D6-FF38D110C938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83B142F-F6F9-4CD8-B20D-0100037D56A6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728026-CC39-427E-994E-4496633D2FCB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1EE2A38-10FB-46B7-B5F5-2BC88358DD8F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92B8AF6-28B0-4DAB-BBD8-32D2B5DF6322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FA386FE-7950-4651-9C86-04898B98965A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9632E0B-2B37-41CC-8D7B-C02E0E3F9E88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4D983FA-F79B-4816-9B81-F6E1523F9DD3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8F0FA1-D9FB-4076-9BD7-93FF987CC24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ED381A9-21E6-41D9-B595-DF91871129C5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918D086-41EC-4882-87CB-A4EA4CE2EFC7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46067F1-1D00-40E2-94CA-A57BAC0BD1F5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BE38EBE-DAEF-4E89-907E-CBBF8B18D93E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D993FA4-B1D0-4355-A520-3D4ED0DABBC8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F72F10C-23F3-4257-BB5E-79E05DB685C6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96BE6AB-88E6-4126-8438-BB60D2923E90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10E6860-1AFF-4B20-AA90-7FEF1F970B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D440210C-9D36-4D38-8C72-2828FE52D420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4D4B35B-06D3-45A6-899D-AB414102A3B4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390E94D-FE46-4AEA-8DEF-A32E2E485560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8D2FB02-9D56-44C4-B8FB-AFC7798B80F2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6B84B4-2E47-4B83-AFB0-3AE422E4130B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6CC1F95-1546-45BD-90C7-A635267B6CB6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4CE76BD-D168-4DC2-B322-6AA6567B9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7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3999">
          <p15:clr>
            <a:srgbClr val="FBAE40"/>
          </p15:clr>
        </p15:guide>
        <p15:guide id="3" pos="3681">
          <p15:clr>
            <a:srgbClr val="FBAE40"/>
          </p15:clr>
        </p15:guide>
        <p15:guide id="4" pos="690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1">
            <a:extLst>
              <a:ext uri="{FF2B5EF4-FFF2-40B4-BE49-F238E27FC236}">
                <a16:creationId xmlns:a16="http://schemas.microsoft.com/office/drawing/2014/main" id="{0B383E2C-222E-44BB-838B-5F7075D8B7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2607" y="489546"/>
            <a:ext cx="19057869" cy="1033025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DFFF2-A7E0-4F85-863B-0C8E9F78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589" y="1379800"/>
            <a:ext cx="16030926" cy="8966161"/>
          </a:xfrm>
        </p:spPr>
        <p:txBody>
          <a:bodyPr anchor="ctr"/>
          <a:lstStyle>
            <a:lvl1pPr>
              <a:defRPr sz="10554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38D71D19-F717-4E9A-8FF0-4535C1E5B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6589" y="963390"/>
            <a:ext cx="16030926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0A9FCD2-2E87-477E-9A05-BFAAED4D0299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61F1C4C-3584-46FD-A88A-6DB88473F6E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544808A-5762-49D2-A0A3-5CAC2DA15C10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E39BB78-1677-48C2-81F5-8621B1F8A8A2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F348710-772C-4317-9925-ABA8DBD91EA4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74C8157-8468-4199-81E1-9809F5D6A0A8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8E44B8D-1163-42A8-BAB8-F3C64B3F6A04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C2E07FE-60C9-47F0-B205-23D1592273E2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D553924-FB38-4638-915A-E36B53A61C65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79FEC83-9171-4022-899E-8668A7C9516B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369EAE0-D11A-4A76-AA56-AB81699F22D5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B5EB926-174B-4157-ADD5-977CAAF19087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CC0E5C3-15A8-41A6-8947-5BC801C3EC65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795E0EC-571D-4E78-90FA-C0F2A83450EC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5231888-D4D5-4A7E-8649-CA9340C775FB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46BF80F-B474-43AB-8B40-AF7F24A7A70A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715D3B01-5D12-4100-8964-63F2767D22B9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00F1B8F4-629A-40D0-A454-ECA7C8A0D415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3808367-8B5F-40AD-9BC5-F8CCAE1233F9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68A7B4B-672B-4042-8D9A-0A7036CA0C55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B7C8B56-9910-4E67-880F-C577B2F23422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6394FDC2-05A6-44B2-AE7A-EED33CA00FBF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BF4D8C5-596A-432F-95B7-95FB1075868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9F848B7-6C9A-4A1A-80B1-1087F569B66F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68E6BC1-9E4A-4DD8-910A-F7AE9A8CC110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46DB62C-9D26-46CE-8B14-62FB6C29EF56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695CBFB3-1E45-43A0-8360-19607E3E7B33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5E718526-B59D-470A-9059-712309AA5287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BA5D58A-E3CA-439D-B11E-1C0771155E14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796A639-4FB5-4B5A-82F5-D7CA4E75287D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154E556-452D-456E-B717-E1A3E162D974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C674DFCC-6F9C-4419-943C-DD09E4634DA8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5C90034D-66CD-4437-A4F5-ACC3DB1D86A1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1BFAA75-2810-4989-A920-27BA9E68D474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AF2D45E0-01A5-46EE-82A6-14EA636B1D7E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32C7E73D-DA02-437E-83BD-2256561DAC81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E4BA9C51-ABE5-4AF2-9FD0-59453725FD90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(Title_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E83A8D-C01F-46D6-9231-1CE9852365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3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0D63CEF-7B20-4BD1-855B-068A51B573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6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7BC76-0D3A-4BF5-9FAB-4831EEEBA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4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1379801"/>
            <a:ext cx="17931391" cy="130617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7BC76-0D3A-4BF5-9FAB-4831EEEBA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3220025"/>
            <a:ext cx="8787690" cy="71259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37F60EA-240D-419D-B3EA-F96886E6C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32096" y="3220025"/>
            <a:ext cx="8785650" cy="71259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91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1379801"/>
            <a:ext cx="17931391" cy="130617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7BC76-0D3A-4BF5-9FAB-4831EEEBA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5" y="3220025"/>
            <a:ext cx="5698800" cy="71259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37F60EA-240D-419D-B3EA-F96886E6C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8946" y="3220025"/>
            <a:ext cx="5698800" cy="71259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3513347-032F-4059-9B2D-4C9A20103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2965" y="3220025"/>
            <a:ext cx="5818171" cy="7125936"/>
          </a:xfrm>
        </p:spPr>
        <p:txBody>
          <a:bodyPr lIns="36000" rIns="36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112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5087">
          <p15:clr>
            <a:srgbClr val="FBAE40"/>
          </p15:clr>
        </p15:guide>
        <p15:guide id="3" pos="4951">
          <p15:clr>
            <a:srgbClr val="FBAE40"/>
          </p15:clr>
        </p15:guide>
        <p15:guide id="4" pos="27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unten (gestape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1379801"/>
            <a:ext cx="17931391" cy="130617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963390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96003D17-2116-4FFF-8187-29BE098385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3220025"/>
            <a:ext cx="17931391" cy="2078615"/>
          </a:xfrm>
        </p:spPr>
        <p:txBody>
          <a:bodyPr/>
          <a:lstStyle>
            <a:lvl5pPr marL="8904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D0A7B57-50D4-4F08-9560-798DD93D8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5654675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orient="horz" pos="2024">
          <p15:clr>
            <a:srgbClr val="FBAE40"/>
          </p15:clr>
        </p15:guide>
        <p15:guide id="7" pos="3772">
          <p15:clr>
            <a:srgbClr val="FBAE40"/>
          </p15:clr>
        </p15:guide>
        <p15:guide id="8" pos="390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oben (gestape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DB1AC-1CEE-431F-A60F-09C1A090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6427122"/>
            <a:ext cx="17931391" cy="130617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6010711"/>
            <a:ext cx="1793139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96003D17-2116-4FFF-8187-29BE098385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8267346"/>
            <a:ext cx="17931391" cy="2078615"/>
          </a:xfrm>
        </p:spPr>
        <p:txBody>
          <a:bodyPr/>
          <a:lstStyle>
            <a:lvl5pPr marL="8904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D0A7B57-50D4-4F08-9560-798DD93D8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1FE359-549A-43A2-BCA8-6C2CCBFF4D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orient="horz" pos="2296">
          <p15:clr>
            <a:srgbClr val="FBAE40"/>
          </p15:clr>
        </p15:guide>
        <p15:guide id="7" pos="3772">
          <p15:clr>
            <a:srgbClr val="FBAE40"/>
          </p15:clr>
        </p15:guide>
        <p15:guide id="8" pos="39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4116D6E5-5859-A01A-64FD-EFA5E1F9671B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68D20492-600D-C424-EB9D-22902F2F8FFD}"/>
              </a:ext>
            </a:extLst>
          </p:cNvPr>
          <p:cNvSpPr txBox="1">
            <a:spLocks/>
          </p:cNvSpPr>
          <p:nvPr userDrawn="1"/>
        </p:nvSpPr>
        <p:spPr>
          <a:xfrm>
            <a:off x="13980160" y="10575656"/>
            <a:ext cx="5489961" cy="369138"/>
          </a:xfrm>
          <a:prstGeom prst="rect">
            <a:avLst/>
          </a:prstGeom>
        </p:spPr>
        <p:txBody>
          <a:bodyPr vert="horz" wrap="square" lIns="0" tIns="77913" rIns="0" bIns="0" rtlCol="0">
            <a:spAutoFit/>
          </a:bodyPr>
          <a:lstStyle>
            <a:defPPr>
              <a:defRPr kern="0"/>
            </a:defPPr>
            <a:lvl1pPr>
              <a:defRPr sz="2050" b="0" i="0">
                <a:solidFill>
                  <a:schemeClr val="tx1"/>
                </a:solidFill>
                <a:latin typeface="Waiting for the Sunrise"/>
                <a:cs typeface="Waiting for the Sunrise"/>
              </a:defRPr>
            </a:lvl1pPr>
          </a:lstStyle>
          <a:p>
            <a:pPr marL="159385" algn="r">
              <a:lnSpc>
                <a:spcPts val="2150"/>
              </a:lnSpc>
            </a:pPr>
            <a:fld id="{81D60167-4931-47E6-BA6A-407CBD079E47}" type="slidenum">
              <a:rPr lang="de-DE" spc="5" smtClean="0">
                <a:solidFill>
                  <a:schemeClr val="bg1"/>
                </a:solidFill>
              </a:rPr>
              <a:pPr marL="159385" algn="r">
                <a:lnSpc>
                  <a:spcPts val="2150"/>
                </a:lnSpc>
              </a:pPr>
              <a:t>‹Nr.›</a:t>
            </a:fld>
            <a:endParaRPr lang="de-DE" spc="5">
              <a:solidFill>
                <a:schemeClr val="bg1"/>
              </a:solidFill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0175973E-0CFD-A6F2-260A-5A5C408AE7E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24033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400" b="1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JJD</a:t>
            </a:r>
            <a:r>
              <a:rPr lang="de-DE" sz="1400" b="1" spc="21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 </a:t>
            </a:r>
            <a:r>
              <a:rPr lang="de-DE" sz="1400" b="1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400" b="1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400" spc="110" err="1">
                <a:latin typeface="Inter Light" panose="02000503000000020004" pitchFamily="2" charset="0"/>
                <a:ea typeface="Inter Light" panose="02000503000000020004" pitchFamily="2" charset="0"/>
              </a:rPr>
              <a:t>Social</a:t>
            </a:r>
            <a:r>
              <a:rPr lang="de-DE" sz="1400" spc="110">
                <a:latin typeface="Inter Light" panose="02000503000000020004" pitchFamily="2" charset="0"/>
                <a:ea typeface="Inter Light" panose="02000503000000020004" pitchFamily="2" charset="0"/>
              </a:rPr>
              <a:t> Media </a:t>
            </a:r>
            <a:r>
              <a:rPr lang="de-DE" sz="1400" spc="110" err="1">
                <a:latin typeface="Inter Light" panose="02000503000000020004" pitchFamily="2" charset="0"/>
                <a:ea typeface="Inter Light" panose="02000503000000020004" pitchFamily="2" charset="0"/>
              </a:rPr>
              <a:t>Ag</a:t>
            </a:r>
            <a:r>
              <a:rPr lang="de-DE" sz="1400" err="1">
                <a:latin typeface="Inter Light" panose="02000503000000020004" pitchFamily="2" charset="0"/>
                <a:ea typeface="Inter Light" panose="02000503000000020004" pitchFamily="2" charset="0"/>
              </a:rPr>
              <a:t>enturpitch</a:t>
            </a:r>
            <a:r>
              <a:rPr lang="de-DE" sz="1400">
                <a:latin typeface="Inter Light" panose="02000503000000020004" pitchFamily="2" charset="0"/>
                <a:ea typeface="Inter Light" panose="02000503000000020004" pitchFamily="2" charset="0"/>
              </a:rPr>
              <a:t> 2023</a:t>
            </a:r>
            <a:endParaRPr lang="de-DE" sz="14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39CE33EF-B6B3-96F3-CF4C-36EEEBD9EAC6}"/>
              </a:ext>
            </a:extLst>
          </p:cNvPr>
          <p:cNvSpPr/>
          <p:nvPr userDrawn="1"/>
        </p:nvSpPr>
        <p:spPr>
          <a:xfrm>
            <a:off x="17906644" y="1004664"/>
            <a:ext cx="1383665" cy="172085"/>
          </a:xfrm>
          <a:custGeom>
            <a:avLst/>
            <a:gdLst/>
            <a:ahLst/>
            <a:cxnLst/>
            <a:rect l="l" t="t" r="r" b="b"/>
            <a:pathLst>
              <a:path w="1383665" h="172084">
                <a:moveTo>
                  <a:pt x="126517" y="102920"/>
                </a:moveTo>
                <a:lnTo>
                  <a:pt x="123431" y="79629"/>
                </a:lnTo>
                <a:lnTo>
                  <a:pt x="113665" y="59867"/>
                </a:lnTo>
                <a:lnTo>
                  <a:pt x="96494" y="46189"/>
                </a:lnTo>
                <a:lnTo>
                  <a:pt x="71196" y="41059"/>
                </a:lnTo>
                <a:lnTo>
                  <a:pt x="54902" y="43230"/>
                </a:lnTo>
                <a:lnTo>
                  <a:pt x="42049" y="48374"/>
                </a:lnTo>
                <a:lnTo>
                  <a:pt x="32804" y="54444"/>
                </a:lnTo>
                <a:lnTo>
                  <a:pt x="27355" y="59410"/>
                </a:lnTo>
                <a:lnTo>
                  <a:pt x="22072" y="45720"/>
                </a:lnTo>
                <a:lnTo>
                  <a:pt x="20510" y="44170"/>
                </a:lnTo>
                <a:lnTo>
                  <a:pt x="2794" y="44170"/>
                </a:lnTo>
                <a:lnTo>
                  <a:pt x="0" y="46659"/>
                </a:lnTo>
                <a:lnTo>
                  <a:pt x="0" y="50076"/>
                </a:lnTo>
                <a:lnTo>
                  <a:pt x="0" y="165722"/>
                </a:lnTo>
                <a:lnTo>
                  <a:pt x="2794" y="168516"/>
                </a:lnTo>
                <a:lnTo>
                  <a:pt x="34810" y="168516"/>
                </a:lnTo>
                <a:lnTo>
                  <a:pt x="36677" y="166966"/>
                </a:lnTo>
                <a:lnTo>
                  <a:pt x="36677" y="94221"/>
                </a:lnTo>
                <a:lnTo>
                  <a:pt x="40284" y="87617"/>
                </a:lnTo>
                <a:lnTo>
                  <a:pt x="46393" y="81280"/>
                </a:lnTo>
                <a:lnTo>
                  <a:pt x="54952" y="76517"/>
                </a:lnTo>
                <a:lnTo>
                  <a:pt x="65900" y="74637"/>
                </a:lnTo>
                <a:lnTo>
                  <a:pt x="75844" y="76492"/>
                </a:lnTo>
                <a:lnTo>
                  <a:pt x="83159" y="81788"/>
                </a:lnTo>
                <a:lnTo>
                  <a:pt x="87668" y="90106"/>
                </a:lnTo>
                <a:lnTo>
                  <a:pt x="89217" y="101066"/>
                </a:lnTo>
                <a:lnTo>
                  <a:pt x="89217" y="165722"/>
                </a:lnTo>
                <a:lnTo>
                  <a:pt x="91706" y="168516"/>
                </a:lnTo>
                <a:lnTo>
                  <a:pt x="123723" y="168516"/>
                </a:lnTo>
                <a:lnTo>
                  <a:pt x="126517" y="165722"/>
                </a:lnTo>
                <a:lnTo>
                  <a:pt x="126517" y="102920"/>
                </a:lnTo>
                <a:close/>
              </a:path>
              <a:path w="1383665" h="172084">
                <a:moveTo>
                  <a:pt x="257086" y="98882"/>
                </a:moveTo>
                <a:lnTo>
                  <a:pt x="255485" y="90805"/>
                </a:lnTo>
                <a:lnTo>
                  <a:pt x="252501" y="75692"/>
                </a:lnTo>
                <a:lnTo>
                  <a:pt x="248386" y="69659"/>
                </a:lnTo>
                <a:lnTo>
                  <a:pt x="240017" y="57391"/>
                </a:lnTo>
                <a:lnTo>
                  <a:pt x="221538" y="45377"/>
                </a:lnTo>
                <a:lnTo>
                  <a:pt x="220700" y="45224"/>
                </a:lnTo>
                <a:lnTo>
                  <a:pt x="220700" y="90805"/>
                </a:lnTo>
                <a:lnTo>
                  <a:pt x="173761" y="90805"/>
                </a:lnTo>
                <a:lnTo>
                  <a:pt x="176466" y="82511"/>
                </a:lnTo>
                <a:lnTo>
                  <a:pt x="181813" y="75806"/>
                </a:lnTo>
                <a:lnTo>
                  <a:pt x="189191" y="71297"/>
                </a:lnTo>
                <a:lnTo>
                  <a:pt x="198018" y="69659"/>
                </a:lnTo>
                <a:lnTo>
                  <a:pt x="206413" y="71348"/>
                </a:lnTo>
                <a:lnTo>
                  <a:pt x="213436" y="75920"/>
                </a:lnTo>
                <a:lnTo>
                  <a:pt x="218427" y="82651"/>
                </a:lnTo>
                <a:lnTo>
                  <a:pt x="220700" y="90805"/>
                </a:lnTo>
                <a:lnTo>
                  <a:pt x="220700" y="45224"/>
                </a:lnTo>
                <a:lnTo>
                  <a:pt x="173431" y="46329"/>
                </a:lnTo>
                <a:lnTo>
                  <a:pt x="140246" y="81330"/>
                </a:lnTo>
                <a:lnTo>
                  <a:pt x="135534" y="106337"/>
                </a:lnTo>
                <a:lnTo>
                  <a:pt x="140246" y="131622"/>
                </a:lnTo>
                <a:lnTo>
                  <a:pt x="153403" y="152387"/>
                </a:lnTo>
                <a:lnTo>
                  <a:pt x="173558" y="166458"/>
                </a:lnTo>
                <a:lnTo>
                  <a:pt x="199263" y="171627"/>
                </a:lnTo>
                <a:lnTo>
                  <a:pt x="213575" y="170307"/>
                </a:lnTo>
                <a:lnTo>
                  <a:pt x="226148" y="166687"/>
                </a:lnTo>
                <a:lnTo>
                  <a:pt x="236842" y="161264"/>
                </a:lnTo>
                <a:lnTo>
                  <a:pt x="245567" y="154520"/>
                </a:lnTo>
                <a:lnTo>
                  <a:pt x="248678" y="152044"/>
                </a:lnTo>
                <a:lnTo>
                  <a:pt x="248069" y="148615"/>
                </a:lnTo>
                <a:lnTo>
                  <a:pt x="245884" y="146443"/>
                </a:lnTo>
                <a:lnTo>
                  <a:pt x="239915" y="139611"/>
                </a:lnTo>
                <a:lnTo>
                  <a:pt x="230962" y="129349"/>
                </a:lnTo>
                <a:lnTo>
                  <a:pt x="228168" y="129971"/>
                </a:lnTo>
                <a:lnTo>
                  <a:pt x="220268" y="134759"/>
                </a:lnTo>
                <a:lnTo>
                  <a:pt x="214452" y="137236"/>
                </a:lnTo>
                <a:lnTo>
                  <a:pt x="207873" y="138963"/>
                </a:lnTo>
                <a:lnTo>
                  <a:pt x="200812" y="139611"/>
                </a:lnTo>
                <a:lnTo>
                  <a:pt x="188671" y="137172"/>
                </a:lnTo>
                <a:lnTo>
                  <a:pt x="179476" y="130860"/>
                </a:lnTo>
                <a:lnTo>
                  <a:pt x="173482" y="122161"/>
                </a:lnTo>
                <a:lnTo>
                  <a:pt x="170967" y="112560"/>
                </a:lnTo>
                <a:lnTo>
                  <a:pt x="253339" y="112560"/>
                </a:lnTo>
                <a:lnTo>
                  <a:pt x="256146" y="110388"/>
                </a:lnTo>
                <a:lnTo>
                  <a:pt x="256451" y="107276"/>
                </a:lnTo>
                <a:lnTo>
                  <a:pt x="256768" y="105105"/>
                </a:lnTo>
                <a:lnTo>
                  <a:pt x="257086" y="101066"/>
                </a:lnTo>
                <a:lnTo>
                  <a:pt x="257086" y="98882"/>
                </a:lnTo>
                <a:close/>
              </a:path>
              <a:path w="1383665" h="172084">
                <a:moveTo>
                  <a:pt x="380784" y="49149"/>
                </a:moveTo>
                <a:lnTo>
                  <a:pt x="379234" y="44183"/>
                </a:lnTo>
                <a:lnTo>
                  <a:pt x="341630" y="44183"/>
                </a:lnTo>
                <a:lnTo>
                  <a:pt x="339140" y="45110"/>
                </a:lnTo>
                <a:lnTo>
                  <a:pt x="316128" y="77749"/>
                </a:lnTo>
                <a:lnTo>
                  <a:pt x="315823" y="77749"/>
                </a:lnTo>
                <a:lnTo>
                  <a:pt x="292823" y="44475"/>
                </a:lnTo>
                <a:lnTo>
                  <a:pt x="289394" y="44183"/>
                </a:lnTo>
                <a:lnTo>
                  <a:pt x="254266" y="44183"/>
                </a:lnTo>
                <a:lnTo>
                  <a:pt x="251790" y="49149"/>
                </a:lnTo>
                <a:lnTo>
                  <a:pt x="294055" y="105105"/>
                </a:lnTo>
                <a:lnTo>
                  <a:pt x="253657" y="159499"/>
                </a:lnTo>
                <a:lnTo>
                  <a:pt x="250850" y="163550"/>
                </a:lnTo>
                <a:lnTo>
                  <a:pt x="252107" y="168516"/>
                </a:lnTo>
                <a:lnTo>
                  <a:pt x="288785" y="168516"/>
                </a:lnTo>
                <a:lnTo>
                  <a:pt x="291261" y="167271"/>
                </a:lnTo>
                <a:lnTo>
                  <a:pt x="315823" y="132461"/>
                </a:lnTo>
                <a:lnTo>
                  <a:pt x="316128" y="132461"/>
                </a:lnTo>
                <a:lnTo>
                  <a:pt x="340385" y="166649"/>
                </a:lnTo>
                <a:lnTo>
                  <a:pt x="342874" y="168516"/>
                </a:lnTo>
                <a:lnTo>
                  <a:pt x="379234" y="168516"/>
                </a:lnTo>
                <a:lnTo>
                  <a:pt x="380784" y="163550"/>
                </a:lnTo>
                <a:lnTo>
                  <a:pt x="338518" y="104787"/>
                </a:lnTo>
                <a:lnTo>
                  <a:pt x="380784" y="49149"/>
                </a:lnTo>
                <a:close/>
              </a:path>
              <a:path w="1383665" h="172084">
                <a:moveTo>
                  <a:pt x="506374" y="46659"/>
                </a:moveTo>
                <a:lnTo>
                  <a:pt x="503580" y="44170"/>
                </a:lnTo>
                <a:lnTo>
                  <a:pt x="471868" y="44170"/>
                </a:lnTo>
                <a:lnTo>
                  <a:pt x="470001" y="45415"/>
                </a:lnTo>
                <a:lnTo>
                  <a:pt x="470001" y="114731"/>
                </a:lnTo>
                <a:lnTo>
                  <a:pt x="467169" y="123101"/>
                </a:lnTo>
                <a:lnTo>
                  <a:pt x="461772" y="130594"/>
                </a:lnTo>
                <a:lnTo>
                  <a:pt x="454266" y="135991"/>
                </a:lnTo>
                <a:lnTo>
                  <a:pt x="445135" y="138061"/>
                </a:lnTo>
                <a:lnTo>
                  <a:pt x="435559" y="136194"/>
                </a:lnTo>
                <a:lnTo>
                  <a:pt x="428434" y="130860"/>
                </a:lnTo>
                <a:lnTo>
                  <a:pt x="423976" y="122453"/>
                </a:lnTo>
                <a:lnTo>
                  <a:pt x="422452" y="111328"/>
                </a:lnTo>
                <a:lnTo>
                  <a:pt x="422452" y="46659"/>
                </a:lnTo>
                <a:lnTo>
                  <a:pt x="419646" y="44170"/>
                </a:lnTo>
                <a:lnTo>
                  <a:pt x="387934" y="44170"/>
                </a:lnTo>
                <a:lnTo>
                  <a:pt x="385140" y="46659"/>
                </a:lnTo>
                <a:lnTo>
                  <a:pt x="385140" y="50076"/>
                </a:lnTo>
                <a:lnTo>
                  <a:pt x="385140" y="110388"/>
                </a:lnTo>
                <a:lnTo>
                  <a:pt x="387921" y="133337"/>
                </a:lnTo>
                <a:lnTo>
                  <a:pt x="396951" y="152895"/>
                </a:lnTo>
                <a:lnTo>
                  <a:pt x="413207" y="166509"/>
                </a:lnTo>
                <a:lnTo>
                  <a:pt x="437667" y="171627"/>
                </a:lnTo>
                <a:lnTo>
                  <a:pt x="453758" y="169506"/>
                </a:lnTo>
                <a:lnTo>
                  <a:pt x="465620" y="164477"/>
                </a:lnTo>
                <a:lnTo>
                  <a:pt x="473913" y="158508"/>
                </a:lnTo>
                <a:lnTo>
                  <a:pt x="479336" y="153593"/>
                </a:lnTo>
                <a:lnTo>
                  <a:pt x="483997" y="166331"/>
                </a:lnTo>
                <a:lnTo>
                  <a:pt x="485863" y="168516"/>
                </a:lnTo>
                <a:lnTo>
                  <a:pt x="503580" y="168516"/>
                </a:lnTo>
                <a:lnTo>
                  <a:pt x="506374" y="165722"/>
                </a:lnTo>
                <a:lnTo>
                  <a:pt x="506374" y="46659"/>
                </a:lnTo>
                <a:close/>
              </a:path>
              <a:path w="1383665" h="172084">
                <a:moveTo>
                  <a:pt x="725525" y="103238"/>
                </a:moveTo>
                <a:lnTo>
                  <a:pt x="713447" y="60337"/>
                </a:lnTo>
                <a:lnTo>
                  <a:pt x="671131" y="41059"/>
                </a:lnTo>
                <a:lnTo>
                  <a:pt x="655574" y="43281"/>
                </a:lnTo>
                <a:lnTo>
                  <a:pt x="642797" y="48602"/>
                </a:lnTo>
                <a:lnTo>
                  <a:pt x="633222" y="54965"/>
                </a:lnTo>
                <a:lnTo>
                  <a:pt x="627303" y="60337"/>
                </a:lnTo>
                <a:lnTo>
                  <a:pt x="626376" y="59410"/>
                </a:lnTo>
                <a:lnTo>
                  <a:pt x="619150" y="52082"/>
                </a:lnTo>
                <a:lnTo>
                  <a:pt x="609879" y="46037"/>
                </a:lnTo>
                <a:lnTo>
                  <a:pt x="599224" y="42329"/>
                </a:lnTo>
                <a:lnTo>
                  <a:pt x="586879" y="41059"/>
                </a:lnTo>
                <a:lnTo>
                  <a:pt x="571804" y="43103"/>
                </a:lnTo>
                <a:lnTo>
                  <a:pt x="559765" y="48018"/>
                </a:lnTo>
                <a:lnTo>
                  <a:pt x="550862" y="54051"/>
                </a:lnTo>
                <a:lnTo>
                  <a:pt x="545223" y="59410"/>
                </a:lnTo>
                <a:lnTo>
                  <a:pt x="540867" y="47599"/>
                </a:lnTo>
                <a:lnTo>
                  <a:pt x="540258" y="45720"/>
                </a:lnTo>
                <a:lnTo>
                  <a:pt x="538391" y="44170"/>
                </a:lnTo>
                <a:lnTo>
                  <a:pt x="520979" y="44170"/>
                </a:lnTo>
                <a:lnTo>
                  <a:pt x="518185" y="46659"/>
                </a:lnTo>
                <a:lnTo>
                  <a:pt x="518185" y="165722"/>
                </a:lnTo>
                <a:lnTo>
                  <a:pt x="520979" y="168516"/>
                </a:lnTo>
                <a:lnTo>
                  <a:pt x="552373" y="168516"/>
                </a:lnTo>
                <a:lnTo>
                  <a:pt x="555167" y="165722"/>
                </a:lnTo>
                <a:lnTo>
                  <a:pt x="555167" y="94221"/>
                </a:lnTo>
                <a:lnTo>
                  <a:pt x="558380" y="87617"/>
                </a:lnTo>
                <a:lnTo>
                  <a:pt x="563562" y="81280"/>
                </a:lnTo>
                <a:lnTo>
                  <a:pt x="571080" y="76517"/>
                </a:lnTo>
                <a:lnTo>
                  <a:pt x="581291" y="74637"/>
                </a:lnTo>
                <a:lnTo>
                  <a:pt x="591566" y="76492"/>
                </a:lnTo>
                <a:lnTo>
                  <a:pt x="598741" y="81788"/>
                </a:lnTo>
                <a:lnTo>
                  <a:pt x="602932" y="90106"/>
                </a:lnTo>
                <a:lnTo>
                  <a:pt x="604291" y="101066"/>
                </a:lnTo>
                <a:lnTo>
                  <a:pt x="604291" y="165722"/>
                </a:lnTo>
                <a:lnTo>
                  <a:pt x="606780" y="168516"/>
                </a:lnTo>
                <a:lnTo>
                  <a:pt x="636612" y="168516"/>
                </a:lnTo>
                <a:lnTo>
                  <a:pt x="639406" y="165722"/>
                </a:lnTo>
                <a:lnTo>
                  <a:pt x="639406" y="93916"/>
                </a:lnTo>
                <a:lnTo>
                  <a:pt x="639229" y="90106"/>
                </a:lnTo>
                <a:lnTo>
                  <a:pt x="639165" y="87617"/>
                </a:lnTo>
                <a:lnTo>
                  <a:pt x="640651" y="85648"/>
                </a:lnTo>
                <a:lnTo>
                  <a:pt x="645401" y="81165"/>
                </a:lnTo>
                <a:lnTo>
                  <a:pt x="653542" y="76669"/>
                </a:lnTo>
                <a:lnTo>
                  <a:pt x="665226" y="74637"/>
                </a:lnTo>
                <a:lnTo>
                  <a:pt x="675424" y="76492"/>
                </a:lnTo>
                <a:lnTo>
                  <a:pt x="682701" y="81788"/>
                </a:lnTo>
                <a:lnTo>
                  <a:pt x="687070" y="90106"/>
                </a:lnTo>
                <a:lnTo>
                  <a:pt x="688530" y="101066"/>
                </a:lnTo>
                <a:lnTo>
                  <a:pt x="688530" y="165722"/>
                </a:lnTo>
                <a:lnTo>
                  <a:pt x="691019" y="168516"/>
                </a:lnTo>
                <a:lnTo>
                  <a:pt x="723049" y="168516"/>
                </a:lnTo>
                <a:lnTo>
                  <a:pt x="725525" y="165722"/>
                </a:lnTo>
                <a:lnTo>
                  <a:pt x="725525" y="103238"/>
                </a:lnTo>
                <a:close/>
              </a:path>
              <a:path w="1383665" h="172084">
                <a:moveTo>
                  <a:pt x="796671" y="124612"/>
                </a:moveTo>
                <a:lnTo>
                  <a:pt x="793826" y="121716"/>
                </a:lnTo>
                <a:lnTo>
                  <a:pt x="790689" y="121716"/>
                </a:lnTo>
                <a:lnTo>
                  <a:pt x="753567" y="121716"/>
                </a:lnTo>
                <a:lnTo>
                  <a:pt x="750747" y="124612"/>
                </a:lnTo>
                <a:lnTo>
                  <a:pt x="750747" y="165633"/>
                </a:lnTo>
                <a:lnTo>
                  <a:pt x="753567" y="168516"/>
                </a:lnTo>
                <a:lnTo>
                  <a:pt x="793826" y="168516"/>
                </a:lnTo>
                <a:lnTo>
                  <a:pt x="796671" y="165633"/>
                </a:lnTo>
                <a:lnTo>
                  <a:pt x="796671" y="124612"/>
                </a:lnTo>
                <a:close/>
              </a:path>
              <a:path w="1383665" h="172084">
                <a:moveTo>
                  <a:pt x="949337" y="102920"/>
                </a:moveTo>
                <a:lnTo>
                  <a:pt x="946238" y="79629"/>
                </a:lnTo>
                <a:lnTo>
                  <a:pt x="936472" y="59867"/>
                </a:lnTo>
                <a:lnTo>
                  <a:pt x="919302" y="46189"/>
                </a:lnTo>
                <a:lnTo>
                  <a:pt x="893991" y="41059"/>
                </a:lnTo>
                <a:lnTo>
                  <a:pt x="877709" y="43230"/>
                </a:lnTo>
                <a:lnTo>
                  <a:pt x="864857" y="48374"/>
                </a:lnTo>
                <a:lnTo>
                  <a:pt x="855624" y="54444"/>
                </a:lnTo>
                <a:lnTo>
                  <a:pt x="850176" y="59410"/>
                </a:lnTo>
                <a:lnTo>
                  <a:pt x="844880" y="45720"/>
                </a:lnTo>
                <a:lnTo>
                  <a:pt x="843330" y="44170"/>
                </a:lnTo>
                <a:lnTo>
                  <a:pt x="825614" y="44170"/>
                </a:lnTo>
                <a:lnTo>
                  <a:pt x="822807" y="46659"/>
                </a:lnTo>
                <a:lnTo>
                  <a:pt x="822807" y="50076"/>
                </a:lnTo>
                <a:lnTo>
                  <a:pt x="822807" y="165722"/>
                </a:lnTo>
                <a:lnTo>
                  <a:pt x="825614" y="168516"/>
                </a:lnTo>
                <a:lnTo>
                  <a:pt x="857631" y="168516"/>
                </a:lnTo>
                <a:lnTo>
                  <a:pt x="859497" y="166966"/>
                </a:lnTo>
                <a:lnTo>
                  <a:pt x="859497" y="94221"/>
                </a:lnTo>
                <a:lnTo>
                  <a:pt x="863092" y="87617"/>
                </a:lnTo>
                <a:lnTo>
                  <a:pt x="869213" y="81280"/>
                </a:lnTo>
                <a:lnTo>
                  <a:pt x="877773" y="76517"/>
                </a:lnTo>
                <a:lnTo>
                  <a:pt x="888720" y="74637"/>
                </a:lnTo>
                <a:lnTo>
                  <a:pt x="898652" y="76492"/>
                </a:lnTo>
                <a:lnTo>
                  <a:pt x="905967" y="81788"/>
                </a:lnTo>
                <a:lnTo>
                  <a:pt x="910488" y="90106"/>
                </a:lnTo>
                <a:lnTo>
                  <a:pt x="912037" y="101066"/>
                </a:lnTo>
                <a:lnTo>
                  <a:pt x="912037" y="165722"/>
                </a:lnTo>
                <a:lnTo>
                  <a:pt x="914514" y="168516"/>
                </a:lnTo>
                <a:lnTo>
                  <a:pt x="946531" y="168516"/>
                </a:lnTo>
                <a:lnTo>
                  <a:pt x="949337" y="165722"/>
                </a:lnTo>
                <a:lnTo>
                  <a:pt x="949337" y="102920"/>
                </a:lnTo>
                <a:close/>
              </a:path>
              <a:path w="1383665" h="172084">
                <a:moveTo>
                  <a:pt x="1086421" y="106032"/>
                </a:moveTo>
                <a:lnTo>
                  <a:pt x="1081392" y="81064"/>
                </a:lnTo>
                <a:lnTo>
                  <a:pt x="1077150" y="74637"/>
                </a:lnTo>
                <a:lnTo>
                  <a:pt x="1067727" y="60375"/>
                </a:lnTo>
                <a:lnTo>
                  <a:pt x="1052537" y="49809"/>
                </a:lnTo>
                <a:lnTo>
                  <a:pt x="1052537" y="106032"/>
                </a:lnTo>
                <a:lnTo>
                  <a:pt x="1050188" y="118516"/>
                </a:lnTo>
                <a:lnTo>
                  <a:pt x="1043787" y="128689"/>
                </a:lnTo>
                <a:lnTo>
                  <a:pt x="1034300" y="135547"/>
                </a:lnTo>
                <a:lnTo>
                  <a:pt x="1022692" y="138061"/>
                </a:lnTo>
                <a:lnTo>
                  <a:pt x="1010945" y="135547"/>
                </a:lnTo>
                <a:lnTo>
                  <a:pt x="1001471" y="128689"/>
                </a:lnTo>
                <a:lnTo>
                  <a:pt x="995146" y="118516"/>
                </a:lnTo>
                <a:lnTo>
                  <a:pt x="992847" y="106032"/>
                </a:lnTo>
                <a:lnTo>
                  <a:pt x="995146" y="93789"/>
                </a:lnTo>
                <a:lnTo>
                  <a:pt x="1001471" y="83807"/>
                </a:lnTo>
                <a:lnTo>
                  <a:pt x="1010945" y="77089"/>
                </a:lnTo>
                <a:lnTo>
                  <a:pt x="1022692" y="74637"/>
                </a:lnTo>
                <a:lnTo>
                  <a:pt x="1034300" y="77089"/>
                </a:lnTo>
                <a:lnTo>
                  <a:pt x="1043787" y="83807"/>
                </a:lnTo>
                <a:lnTo>
                  <a:pt x="1050188" y="93789"/>
                </a:lnTo>
                <a:lnTo>
                  <a:pt x="1052537" y="106032"/>
                </a:lnTo>
                <a:lnTo>
                  <a:pt x="1052537" y="49809"/>
                </a:lnTo>
                <a:lnTo>
                  <a:pt x="1047470" y="46278"/>
                </a:lnTo>
                <a:lnTo>
                  <a:pt x="1022692" y="41059"/>
                </a:lnTo>
                <a:lnTo>
                  <a:pt x="997915" y="46278"/>
                </a:lnTo>
                <a:lnTo>
                  <a:pt x="977658" y="60375"/>
                </a:lnTo>
                <a:lnTo>
                  <a:pt x="963980" y="81064"/>
                </a:lnTo>
                <a:lnTo>
                  <a:pt x="958964" y="106032"/>
                </a:lnTo>
                <a:lnTo>
                  <a:pt x="963980" y="131368"/>
                </a:lnTo>
                <a:lnTo>
                  <a:pt x="977658" y="152234"/>
                </a:lnTo>
                <a:lnTo>
                  <a:pt x="997915" y="166408"/>
                </a:lnTo>
                <a:lnTo>
                  <a:pt x="1022692" y="171627"/>
                </a:lnTo>
                <a:lnTo>
                  <a:pt x="1047470" y="166408"/>
                </a:lnTo>
                <a:lnTo>
                  <a:pt x="1067727" y="152234"/>
                </a:lnTo>
                <a:lnTo>
                  <a:pt x="1077010" y="138061"/>
                </a:lnTo>
                <a:lnTo>
                  <a:pt x="1081392" y="131368"/>
                </a:lnTo>
                <a:lnTo>
                  <a:pt x="1086421" y="106032"/>
                </a:lnTo>
                <a:close/>
              </a:path>
              <a:path w="1383665" h="172084">
                <a:moveTo>
                  <a:pt x="1140079" y="46659"/>
                </a:moveTo>
                <a:lnTo>
                  <a:pt x="1137285" y="44170"/>
                </a:lnTo>
                <a:lnTo>
                  <a:pt x="1105268" y="44170"/>
                </a:lnTo>
                <a:lnTo>
                  <a:pt x="1102461" y="46659"/>
                </a:lnTo>
                <a:lnTo>
                  <a:pt x="1102461" y="165722"/>
                </a:lnTo>
                <a:lnTo>
                  <a:pt x="1105268" y="168516"/>
                </a:lnTo>
                <a:lnTo>
                  <a:pt x="1137285" y="168516"/>
                </a:lnTo>
                <a:lnTo>
                  <a:pt x="1140079" y="165722"/>
                </a:lnTo>
                <a:lnTo>
                  <a:pt x="1140079" y="46659"/>
                </a:lnTo>
                <a:close/>
              </a:path>
              <a:path w="1383665" h="172084">
                <a:moveTo>
                  <a:pt x="1143558" y="19545"/>
                </a:moveTo>
                <a:lnTo>
                  <a:pt x="1141793" y="11950"/>
                </a:lnTo>
                <a:lnTo>
                  <a:pt x="1136942" y="5727"/>
                </a:lnTo>
                <a:lnTo>
                  <a:pt x="1129703" y="1536"/>
                </a:lnTo>
                <a:lnTo>
                  <a:pt x="1120787" y="0"/>
                </a:lnTo>
                <a:lnTo>
                  <a:pt x="1112126" y="1536"/>
                </a:lnTo>
                <a:lnTo>
                  <a:pt x="1105103" y="5727"/>
                </a:lnTo>
                <a:lnTo>
                  <a:pt x="1100391" y="11950"/>
                </a:lnTo>
                <a:lnTo>
                  <a:pt x="1098677" y="19545"/>
                </a:lnTo>
                <a:lnTo>
                  <a:pt x="1100391" y="27139"/>
                </a:lnTo>
                <a:lnTo>
                  <a:pt x="1105103" y="33350"/>
                </a:lnTo>
                <a:lnTo>
                  <a:pt x="1112126" y="37553"/>
                </a:lnTo>
                <a:lnTo>
                  <a:pt x="1120787" y="39090"/>
                </a:lnTo>
                <a:lnTo>
                  <a:pt x="1129703" y="37553"/>
                </a:lnTo>
                <a:lnTo>
                  <a:pt x="1136942" y="33350"/>
                </a:lnTo>
                <a:lnTo>
                  <a:pt x="1141793" y="27139"/>
                </a:lnTo>
                <a:lnTo>
                  <a:pt x="1143558" y="19545"/>
                </a:lnTo>
                <a:close/>
              </a:path>
              <a:path w="1383665" h="172084">
                <a:moveTo>
                  <a:pt x="1254887" y="133705"/>
                </a:moveTo>
                <a:lnTo>
                  <a:pt x="1229575" y="97243"/>
                </a:lnTo>
                <a:lnTo>
                  <a:pt x="1195819" y="83337"/>
                </a:lnTo>
                <a:lnTo>
                  <a:pt x="1195819" y="73710"/>
                </a:lnTo>
                <a:lnTo>
                  <a:pt x="1198930" y="70599"/>
                </a:lnTo>
                <a:lnTo>
                  <a:pt x="1213446" y="70700"/>
                </a:lnTo>
                <a:lnTo>
                  <a:pt x="1218488" y="71412"/>
                </a:lnTo>
                <a:lnTo>
                  <a:pt x="1223924" y="73355"/>
                </a:lnTo>
                <a:lnTo>
                  <a:pt x="1232204" y="77127"/>
                </a:lnTo>
                <a:lnTo>
                  <a:pt x="1234681" y="78066"/>
                </a:lnTo>
                <a:lnTo>
                  <a:pt x="1238110" y="77749"/>
                </a:lnTo>
                <a:lnTo>
                  <a:pt x="1239672" y="74955"/>
                </a:lnTo>
                <a:lnTo>
                  <a:pt x="1248981" y="55994"/>
                </a:lnTo>
                <a:lnTo>
                  <a:pt x="1247432" y="52565"/>
                </a:lnTo>
                <a:lnTo>
                  <a:pt x="1206398" y="41071"/>
                </a:lnTo>
                <a:lnTo>
                  <a:pt x="1185887" y="44132"/>
                </a:lnTo>
                <a:lnTo>
                  <a:pt x="1171663" y="52298"/>
                </a:lnTo>
                <a:lnTo>
                  <a:pt x="1163383" y="64020"/>
                </a:lnTo>
                <a:lnTo>
                  <a:pt x="1160703" y="77749"/>
                </a:lnTo>
                <a:lnTo>
                  <a:pt x="1162824" y="90843"/>
                </a:lnTo>
                <a:lnTo>
                  <a:pt x="1169289" y="101879"/>
                </a:lnTo>
                <a:lnTo>
                  <a:pt x="1180236" y="111099"/>
                </a:lnTo>
                <a:lnTo>
                  <a:pt x="1195819" y="118783"/>
                </a:lnTo>
                <a:lnTo>
                  <a:pt x="1206030" y="123177"/>
                </a:lnTo>
                <a:lnTo>
                  <a:pt x="1212418" y="126898"/>
                </a:lnTo>
                <a:lnTo>
                  <a:pt x="1215720" y="130454"/>
                </a:lnTo>
                <a:lnTo>
                  <a:pt x="1216660" y="134315"/>
                </a:lnTo>
                <a:lnTo>
                  <a:pt x="1216660" y="139611"/>
                </a:lnTo>
                <a:lnTo>
                  <a:pt x="1212303" y="142087"/>
                </a:lnTo>
                <a:lnTo>
                  <a:pt x="1197610" y="141973"/>
                </a:lnTo>
                <a:lnTo>
                  <a:pt x="1191831" y="141160"/>
                </a:lnTo>
                <a:lnTo>
                  <a:pt x="1186116" y="138950"/>
                </a:lnTo>
                <a:lnTo>
                  <a:pt x="1175004" y="133070"/>
                </a:lnTo>
                <a:lnTo>
                  <a:pt x="1171892" y="133705"/>
                </a:lnTo>
                <a:lnTo>
                  <a:pt x="1170647" y="136817"/>
                </a:lnTo>
                <a:lnTo>
                  <a:pt x="1162253" y="153593"/>
                </a:lnTo>
                <a:lnTo>
                  <a:pt x="1161008" y="156083"/>
                </a:lnTo>
                <a:lnTo>
                  <a:pt x="1205471" y="171627"/>
                </a:lnTo>
                <a:lnTo>
                  <a:pt x="1226439" y="168592"/>
                </a:lnTo>
                <a:lnTo>
                  <a:pt x="1241945" y="160362"/>
                </a:lnTo>
                <a:lnTo>
                  <a:pt x="1251585" y="148285"/>
                </a:lnTo>
                <a:lnTo>
                  <a:pt x="1254887" y="133705"/>
                </a:lnTo>
                <a:close/>
              </a:path>
              <a:path w="1383665" h="172084">
                <a:moveTo>
                  <a:pt x="1383284" y="98882"/>
                </a:moveTo>
                <a:lnTo>
                  <a:pt x="1381683" y="90805"/>
                </a:lnTo>
                <a:lnTo>
                  <a:pt x="1378699" y="75692"/>
                </a:lnTo>
                <a:lnTo>
                  <a:pt x="1374584" y="69659"/>
                </a:lnTo>
                <a:lnTo>
                  <a:pt x="1366215" y="57391"/>
                </a:lnTo>
                <a:lnTo>
                  <a:pt x="1347736" y="45377"/>
                </a:lnTo>
                <a:lnTo>
                  <a:pt x="1346898" y="45224"/>
                </a:lnTo>
                <a:lnTo>
                  <a:pt x="1346898" y="90805"/>
                </a:lnTo>
                <a:lnTo>
                  <a:pt x="1299959" y="90805"/>
                </a:lnTo>
                <a:lnTo>
                  <a:pt x="1302664" y="82511"/>
                </a:lnTo>
                <a:lnTo>
                  <a:pt x="1308011" y="75806"/>
                </a:lnTo>
                <a:lnTo>
                  <a:pt x="1315402" y="71297"/>
                </a:lnTo>
                <a:lnTo>
                  <a:pt x="1324216" y="69659"/>
                </a:lnTo>
                <a:lnTo>
                  <a:pt x="1332611" y="71348"/>
                </a:lnTo>
                <a:lnTo>
                  <a:pt x="1339634" y="75920"/>
                </a:lnTo>
                <a:lnTo>
                  <a:pt x="1344625" y="82651"/>
                </a:lnTo>
                <a:lnTo>
                  <a:pt x="1346898" y="90805"/>
                </a:lnTo>
                <a:lnTo>
                  <a:pt x="1346898" y="45224"/>
                </a:lnTo>
                <a:lnTo>
                  <a:pt x="1299629" y="46329"/>
                </a:lnTo>
                <a:lnTo>
                  <a:pt x="1266444" y="81330"/>
                </a:lnTo>
                <a:lnTo>
                  <a:pt x="1261732" y="106337"/>
                </a:lnTo>
                <a:lnTo>
                  <a:pt x="1266444" y="131622"/>
                </a:lnTo>
                <a:lnTo>
                  <a:pt x="1279601" y="152387"/>
                </a:lnTo>
                <a:lnTo>
                  <a:pt x="1299756" y="166458"/>
                </a:lnTo>
                <a:lnTo>
                  <a:pt x="1325460" y="171627"/>
                </a:lnTo>
                <a:lnTo>
                  <a:pt x="1339773" y="170307"/>
                </a:lnTo>
                <a:lnTo>
                  <a:pt x="1352346" y="166687"/>
                </a:lnTo>
                <a:lnTo>
                  <a:pt x="1363052" y="161264"/>
                </a:lnTo>
                <a:lnTo>
                  <a:pt x="1371765" y="154520"/>
                </a:lnTo>
                <a:lnTo>
                  <a:pt x="1374876" y="152044"/>
                </a:lnTo>
                <a:lnTo>
                  <a:pt x="1374267" y="148615"/>
                </a:lnTo>
                <a:lnTo>
                  <a:pt x="1372082" y="146443"/>
                </a:lnTo>
                <a:lnTo>
                  <a:pt x="1366113" y="139611"/>
                </a:lnTo>
                <a:lnTo>
                  <a:pt x="1357160" y="129349"/>
                </a:lnTo>
                <a:lnTo>
                  <a:pt x="1354366" y="129971"/>
                </a:lnTo>
                <a:lnTo>
                  <a:pt x="1346466" y="134759"/>
                </a:lnTo>
                <a:lnTo>
                  <a:pt x="1340650" y="137236"/>
                </a:lnTo>
                <a:lnTo>
                  <a:pt x="1334084" y="138963"/>
                </a:lnTo>
                <a:lnTo>
                  <a:pt x="1327010" y="139611"/>
                </a:lnTo>
                <a:lnTo>
                  <a:pt x="1314869" y="137172"/>
                </a:lnTo>
                <a:lnTo>
                  <a:pt x="1305674" y="130860"/>
                </a:lnTo>
                <a:lnTo>
                  <a:pt x="1299692" y="122161"/>
                </a:lnTo>
                <a:lnTo>
                  <a:pt x="1297165" y="112560"/>
                </a:lnTo>
                <a:lnTo>
                  <a:pt x="1379550" y="112560"/>
                </a:lnTo>
                <a:lnTo>
                  <a:pt x="1382344" y="110388"/>
                </a:lnTo>
                <a:lnTo>
                  <a:pt x="1382649" y="107276"/>
                </a:lnTo>
                <a:lnTo>
                  <a:pt x="1382966" y="105105"/>
                </a:lnTo>
                <a:lnTo>
                  <a:pt x="1383284" y="101066"/>
                </a:lnTo>
                <a:lnTo>
                  <a:pt x="1383284" y="9888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129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1">
            <a:extLst>
              <a:ext uri="{FF2B5EF4-FFF2-40B4-BE49-F238E27FC236}">
                <a16:creationId xmlns:a16="http://schemas.microsoft.com/office/drawing/2014/main" id="{E049E547-4569-4845-8094-42506CF153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0052050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2050" y="1"/>
            <a:ext cx="10052050" cy="113093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AF53BFBB-9C78-443A-9F06-01F6BF704A0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46122" y="1617293"/>
            <a:ext cx="6411859" cy="8015391"/>
          </a:xfrm>
          <a:solidFill>
            <a:schemeClr val="bg1"/>
          </a:solidFill>
          <a:effectLst>
            <a:outerShdw blurRad="558800" dist="114300" dir="8100000" algn="tr" rotWithShape="0">
              <a:prstClr val="black">
                <a:alpha val="49000"/>
              </a:prstClr>
            </a:out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389" y="4823450"/>
            <a:ext cx="5521326" cy="43936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1389" y="2092280"/>
            <a:ext cx="5521326" cy="59369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1389" y="2685971"/>
            <a:ext cx="5521326" cy="1959359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4C585F-4A1A-4767-A894-CACC93E3E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3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8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5" y="963391"/>
            <a:ext cx="8787688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1001A1-FA72-4543-B646-875A68E450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0066" y="8525598"/>
            <a:ext cx="3758309" cy="864276"/>
          </a:xfrm>
          <a:solidFill>
            <a:schemeClr val="tx1"/>
          </a:solidFill>
          <a:effectLst>
            <a:outerShdw blurRad="304800" sx="103000" sy="103000" algn="ctr" rotWithShape="0">
              <a:schemeClr val="tx2">
                <a:alpha val="32000"/>
              </a:schemeClr>
            </a:outerShdw>
          </a:effectLst>
        </p:spPr>
        <p:txBody>
          <a:bodyPr wrap="none" lIns="360000" tIns="252000" rIns="360000" bIns="252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</a:t>
            </a:r>
            <a:r>
              <a:rPr lang="de-DE" err="1"/>
              <a:t>Urehebers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73634-D570-41D0-ABF4-1FDE1EA8F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6177" y="2884932"/>
            <a:ext cx="503404" cy="503439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0F7C72A-3B0D-4F2E-801F-A5D400235C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942075" y="963389"/>
            <a:ext cx="8075671" cy="1070724"/>
          </a:xfrm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2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5" y="963391"/>
            <a:ext cx="8787688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1001A1-FA72-4543-B646-875A68E450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0066" y="8525598"/>
            <a:ext cx="3758309" cy="864276"/>
          </a:xfrm>
          <a:solidFill>
            <a:schemeClr val="tx1"/>
          </a:solidFill>
          <a:effectLst>
            <a:outerShdw blurRad="304800" sx="103000" sy="103000" algn="ctr" rotWithShape="0">
              <a:schemeClr val="tx2">
                <a:alpha val="32000"/>
              </a:schemeClr>
            </a:outerShdw>
          </a:effectLst>
        </p:spPr>
        <p:txBody>
          <a:bodyPr wrap="none" lIns="360000" tIns="252000" rIns="360000" bIns="252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</a:t>
            </a:r>
            <a:r>
              <a:rPr lang="de-DE" err="1"/>
              <a:t>Urehebers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73634-D570-41D0-ABF4-1FDE1EA8F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6177" y="2884932"/>
            <a:ext cx="503404" cy="503439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0F7C72A-3B0D-4F2E-801F-A5D400235C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942075" y="963389"/>
            <a:ext cx="8075671" cy="1070724"/>
          </a:xfrm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0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5" y="963391"/>
            <a:ext cx="8787688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1001A1-FA72-4543-B646-875A68E450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0066" y="8525598"/>
            <a:ext cx="3758309" cy="864276"/>
          </a:xfrm>
          <a:solidFill>
            <a:schemeClr val="tx1"/>
          </a:solidFill>
          <a:effectLst>
            <a:outerShdw blurRad="304800" sx="103000" sy="103000" algn="ctr" rotWithShape="0">
              <a:schemeClr val="tx2">
                <a:alpha val="32000"/>
              </a:schemeClr>
            </a:outerShdw>
          </a:effectLst>
        </p:spPr>
        <p:txBody>
          <a:bodyPr wrap="none" lIns="360000" tIns="252000" rIns="360000" bIns="252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</a:t>
            </a:r>
            <a:r>
              <a:rPr lang="de-DE" err="1"/>
              <a:t>Urehebers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73634-D570-41D0-ABF4-1FDE1EA8F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6177" y="2884932"/>
            <a:ext cx="503404" cy="503439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0F7C72A-3B0D-4F2E-801F-A5D400235C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942075" y="963389"/>
            <a:ext cx="8075671" cy="1070724"/>
          </a:xfrm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1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5" y="963391"/>
            <a:ext cx="8787688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1001A1-FA72-4543-B646-875A68E450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0066" y="8525598"/>
            <a:ext cx="3758309" cy="864276"/>
          </a:xfrm>
          <a:solidFill>
            <a:schemeClr val="tx1"/>
          </a:solidFill>
          <a:effectLst>
            <a:outerShdw blurRad="304800" sx="103000" sy="103000" algn="ctr" rotWithShape="0">
              <a:schemeClr val="tx2">
                <a:alpha val="32000"/>
              </a:schemeClr>
            </a:outerShdw>
          </a:effectLst>
        </p:spPr>
        <p:txBody>
          <a:bodyPr wrap="none" lIns="360000" tIns="252000" rIns="360000" bIns="252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</a:t>
            </a:r>
            <a:r>
              <a:rPr lang="de-DE" err="1"/>
              <a:t>Urehebers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73634-D570-41D0-ABF4-1FDE1EA8F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6177" y="2884932"/>
            <a:ext cx="503404" cy="503439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0F7C72A-3B0D-4F2E-801F-A5D400235C1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942075" y="963389"/>
            <a:ext cx="8075671" cy="1070724"/>
          </a:xfrm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54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inks (Basislay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7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inks (Diagram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253ADE59-5B6C-486A-AF15-DAEACA31469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230055" y="2685970"/>
            <a:ext cx="8787691" cy="765999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743916A-8DA7-4039-9567-B255D2768B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5" y="963391"/>
            <a:ext cx="8787691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B251C2-E5B3-434C-ACF2-D182F34D9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 (mit Rahm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6" y="251318"/>
            <a:ext cx="9617508" cy="10806714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E73C74-FE4F-49B2-8A6B-2C7D93BFD5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1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96">
          <p15:clr>
            <a:srgbClr val="547EBF"/>
          </p15:clr>
        </p15:guide>
        <p15:guide id="6" orient="horz" pos="4224">
          <p15:clr>
            <a:srgbClr val="547EBF"/>
          </p15:clr>
        </p15:guide>
        <p15:guide id="7" pos="7582">
          <p15:clr>
            <a:srgbClr val="547EBF"/>
          </p15:clr>
        </p15:guide>
        <p15:guide id="8" pos="98">
          <p15:clr>
            <a:srgbClr val="547EB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5" y="1"/>
            <a:ext cx="9874045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5D60EB-4A4C-48C9-B427-E546F47924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5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chemeClr val="tx1"/>
                </a:solidFill>
                <a:latin typeface="Waiting for the Sunrise"/>
                <a:cs typeface="Waiting for the Sunrise"/>
              </a:defRPr>
            </a:lvl1pPr>
          </a:lstStyle>
          <a:p>
            <a:pPr marL="162560">
              <a:lnSpc>
                <a:spcPts val="2140"/>
              </a:lnSpc>
            </a:pPr>
            <a:fld id="{81D60167-4931-47E6-BA6A-407CBD079E47}" type="slidenum">
              <a:rPr dirty="0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streifen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7" y="1"/>
            <a:ext cx="8787690" cy="11309348"/>
          </a:xfrm>
          <a:prstGeom prst="rect">
            <a:avLst/>
          </a:prstGeom>
          <a:solidFill>
            <a:schemeClr val="bg2"/>
          </a:solidFill>
          <a:effectLst>
            <a:outerShdw blurRad="508000" dist="254000" dir="2700000" algn="tl" rotWithShape="0">
              <a:schemeClr val="tx1">
                <a:alpha val="38000"/>
              </a:schemeClr>
            </a:out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174" y="2685972"/>
            <a:ext cx="8786872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174" y="963390"/>
            <a:ext cx="8786872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74" y="1557921"/>
            <a:ext cx="8786872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76E7B0-56BD-441A-BB29-F5793B4A25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9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streifen_recht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7" y="3220023"/>
            <a:ext cx="8787690" cy="8089325"/>
          </a:xfrm>
          <a:prstGeom prst="rect">
            <a:avLst/>
          </a:prstGeom>
          <a:solidFill>
            <a:schemeClr val="bg2"/>
          </a:solidFill>
          <a:effectLst>
            <a:outerShdw blurRad="508000" dist="254000" dir="2700000" algn="tl" rotWithShape="0">
              <a:schemeClr val="tx1">
                <a:alpha val="38000"/>
              </a:schemeClr>
            </a:out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174" y="2685972"/>
            <a:ext cx="8786872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174" y="963390"/>
            <a:ext cx="8786872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74" y="1557921"/>
            <a:ext cx="8786872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4D8BBC7-26DC-4D33-83F9-D65608E13C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0057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3C8F3117-D66E-4293-B2A6-AD4F9A8FE0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30057" y="1592476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5C1DD73-7AD0-49F5-BC51-D51D048E0F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30057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2C4B11-5850-4985-BF5A-C31F72D7CB6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7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 (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43764" y="1"/>
            <a:ext cx="12960338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5701397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570139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5701397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C756081-7F66-41D1-80F5-B27A75A71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3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729">
          <p15:clr>
            <a:srgbClr val="FBAE40"/>
          </p15:clr>
        </p15:guide>
        <p15:guide id="3" pos="2593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xBild_rechts (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376719" y="1"/>
            <a:ext cx="6727381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5701397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570139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5701397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4059AC5-760B-4341-9ADF-BFD892FD13F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43762" y="0"/>
            <a:ext cx="623295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858F30E4-2BFE-4AE2-B031-6668DCE3D4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43762" y="5654675"/>
            <a:ext cx="623295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B50461-661B-4912-B560-B2D4752DAF7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729">
          <p15:clr>
            <a:srgbClr val="FBAE40"/>
          </p15:clr>
        </p15:guide>
        <p15:guide id="3" pos="259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 (Compos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43765" y="2270401"/>
            <a:ext cx="4155037" cy="807556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5700395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570139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5701397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3" name="Bildplatzhalter 21">
            <a:extLst>
              <a:ext uri="{FF2B5EF4-FFF2-40B4-BE49-F238E27FC236}">
                <a16:creationId xmlns:a16="http://schemas.microsoft.com/office/drawing/2014/main" id="{5DB65502-F438-416C-AB71-B385507EAC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655016" y="2270400"/>
            <a:ext cx="7362731" cy="332490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6F122AA4-1838-44BB-AFC2-4C2EF80DC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524521" y="5950500"/>
            <a:ext cx="2493225" cy="439546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1FA58AFA-316A-43E9-992B-220E0D28305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655016" y="5950499"/>
            <a:ext cx="4512051" cy="201846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7C1AFDDD-86A0-4EB4-AFB6-7A1D326BE5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655016" y="8327496"/>
            <a:ext cx="4512051" cy="201846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E4BF1E-EBD3-4D7F-A5DC-5033121646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7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729">
          <p15:clr>
            <a:srgbClr val="FBAE40"/>
          </p15:clr>
        </p15:guide>
        <p15:guide id="3" pos="2593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rechts (Composing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5" y="1"/>
            <a:ext cx="3205575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900E22-706C-4BC6-BF85-C122CF821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11864" y="10715676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7" name="Bildplatzhalter 21">
            <a:extLst>
              <a:ext uri="{FF2B5EF4-FFF2-40B4-BE49-F238E27FC236}">
                <a16:creationId xmlns:a16="http://schemas.microsoft.com/office/drawing/2014/main" id="{C986AB43-890D-4420-A7AE-6C81A7E9C1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30055" y="8088979"/>
            <a:ext cx="2909188" cy="322037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9" name="Bildplatzhalter 21">
            <a:extLst>
              <a:ext uri="{FF2B5EF4-FFF2-40B4-BE49-F238E27FC236}">
                <a16:creationId xmlns:a16="http://schemas.microsoft.com/office/drawing/2014/main" id="{0B8A49A0-5C0D-4268-9A6D-AD7AE045E8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139243" y="8088979"/>
            <a:ext cx="2908763" cy="322037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9D4773DA-BDD2-44F0-B824-AB6CD53621D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048329" y="3220022"/>
            <a:ext cx="4055771" cy="273047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A5926A93-8183-4999-A9F8-F70EA351E9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436088" y="1"/>
            <a:ext cx="6668012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21">
            <a:extLst>
              <a:ext uri="{FF2B5EF4-FFF2-40B4-BE49-F238E27FC236}">
                <a16:creationId xmlns:a16="http://schemas.microsoft.com/office/drawing/2014/main" id="{86BB4B8B-81E5-4C14-A437-26C5F69481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048329" y="5950499"/>
            <a:ext cx="4055771" cy="535885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D6A632AE-50FD-415A-9359-DFB682904D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30055" y="3220022"/>
            <a:ext cx="5818274" cy="486895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7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rechts (Basislay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3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rechts (Diagram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iagrammplatzhalter 3">
            <a:extLst>
              <a:ext uri="{FF2B5EF4-FFF2-40B4-BE49-F238E27FC236}">
                <a16:creationId xmlns:a16="http://schemas.microsoft.com/office/drawing/2014/main" id="{51035FB5-7C0F-4065-987F-DB033E7EA49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89751" y="2685970"/>
            <a:ext cx="8787691" cy="7659990"/>
          </a:xfrm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59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5" y="963391"/>
            <a:ext cx="8787688" cy="938257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 (mit Rahm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6538" y="251318"/>
            <a:ext cx="9617508" cy="10806714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5" y="5951541"/>
            <a:ext cx="8075671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5" y="2268375"/>
            <a:ext cx="807567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5" y="3220024"/>
            <a:ext cx="8075671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223EE2D-074A-4BC4-BF89-8CC4158DFC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7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80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96">
          <p15:clr>
            <a:srgbClr val="547EBF"/>
          </p15:clr>
        </p15:guide>
        <p15:guide id="6" orient="horz" pos="4224">
          <p15:clr>
            <a:srgbClr val="547EBF"/>
          </p15:clr>
        </p15:guide>
        <p15:guide id="7" pos="7582">
          <p15:clr>
            <a:srgbClr val="547EBF"/>
          </p15:clr>
        </p15:guide>
        <p15:guide id="8" pos="98">
          <p15:clr>
            <a:srgbClr val="547EBF"/>
          </p15:clr>
        </p15:guide>
        <p15:guide id="9" pos="39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CB8AC1D-9403-42BE-B142-3A1ABCC8E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" t="22098" r="397" b="22099"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E4BC6E8-0D3D-4058-9541-F12CEE6234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0410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91ACC9-E8EB-48AC-9E16-C592048906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82650" y="0"/>
            <a:ext cx="1958963" cy="1959100"/>
          </a:xfrm>
        </p:spPr>
        <p:txBody>
          <a:bodyPr tIns="10800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14" b="0"/>
            </a:lvl1pPr>
          </a:lstStyle>
          <a:p>
            <a:r>
              <a:rPr lang="de-DE"/>
              <a:t> KUNDENLOGO</a:t>
            </a:r>
          </a:p>
          <a:p>
            <a:r>
              <a:rPr lang="de-DE"/>
              <a:t>(optional)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5D0A91-00BB-4604-B8F9-315C97460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505574"/>
            <a:ext cx="20104100" cy="2803776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3F6FD4-5642-4D0F-912C-154F6442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9632684"/>
            <a:ext cx="13180901" cy="1187119"/>
          </a:xfrm>
        </p:spPr>
        <p:txBody>
          <a:bodyPr anchor="t"/>
          <a:lstStyle>
            <a:lvl1pPr>
              <a:defRPr sz="3958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51FFE7AA-9CBB-4425-A7AD-FFF1CE99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6353" y="9084295"/>
            <a:ext cx="13178439" cy="4175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Kunden / Veranstaltung / Thema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4604C0-F677-4F91-B7FF-96632941E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22591" y="9084295"/>
            <a:ext cx="4395155" cy="4175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Ort, Datum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4BD65F1-BDF3-41A2-BF22-527D6C370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22592" y="9632684"/>
            <a:ext cx="4395155" cy="118711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Vorname &amp; Name / Position</a:t>
            </a:r>
          </a:p>
        </p:txBody>
      </p: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E276F8BE-AF1A-4002-88ED-3E92ACA56B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645358" y="0"/>
            <a:ext cx="1958963" cy="1959100"/>
          </a:xfrm>
          <a:blipFill>
            <a:blip r:embed="rId3"/>
            <a:stretch>
              <a:fillRect/>
            </a:stretch>
          </a:blipFill>
        </p:spPr>
        <p:txBody>
          <a:bodyPr tIns="10800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14" b="0"/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9">
          <p15:clr>
            <a:srgbClr val="FBAE40"/>
          </p15:clr>
        </p15:guide>
        <p15:guide id="2" pos="558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9874045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A76B34-5F69-4CBC-875D-2BC6739521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2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streifen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6" y="1"/>
            <a:ext cx="8787690" cy="11309348"/>
          </a:xfrm>
          <a:prstGeom prst="rect">
            <a:avLst/>
          </a:prstGeom>
          <a:solidFill>
            <a:schemeClr val="bg2"/>
          </a:solidFill>
          <a:effectLst>
            <a:outerShdw blurRad="508000" dist="254000" dir="2700000" algn="tl" rotWithShape="0">
              <a:schemeClr val="tx1">
                <a:alpha val="38000"/>
              </a:schemeClr>
            </a:out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AC2B73E-FE24-437E-AA10-48D9F476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streifen_link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6356" y="3220023"/>
            <a:ext cx="8787690" cy="8089325"/>
          </a:xfrm>
          <a:prstGeom prst="rect">
            <a:avLst/>
          </a:prstGeom>
          <a:solidFill>
            <a:schemeClr val="bg2"/>
          </a:solidFill>
          <a:effectLst>
            <a:outerShdw blurRad="508000" dist="254000" dir="2700000" algn="tl" rotWithShape="0">
              <a:schemeClr val="tx1">
                <a:alpha val="38000"/>
              </a:schemeClr>
            </a:out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3762452-AB24-4D4E-99EB-7ED9C6457C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356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6E35567-2BDE-487A-A1DA-11410B9F0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6356" y="1592475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BA8D7BB-D6BA-42E2-9224-700B407809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56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CA7C35-F138-4D74-BF51-27411B470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07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 (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960338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986" y="5951541"/>
            <a:ext cx="498676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4C86F6-EA5F-4200-99D0-A69BBD29AB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087">
          <p15:clr>
            <a:srgbClr val="FBAE40"/>
          </p15:clr>
        </p15:guide>
        <p15:guide id="3" pos="4951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xBild_links (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986" y="5951541"/>
            <a:ext cx="498676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E4EB815F-8DE1-4366-B199-A52A865361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2957" y="1"/>
            <a:ext cx="6727381" cy="1130934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C7708680-B5A3-42E0-8141-746F69FA4F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23295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5C6E748A-50D4-4DCD-A387-DB223BC6E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5654675"/>
            <a:ext cx="623295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FBA50CC-6DD4-40D8-A9DE-92963A86D4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7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087">
          <p15:clr>
            <a:srgbClr val="FBAE40"/>
          </p15:clr>
        </p15:guide>
        <p15:guide id="3" pos="4951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 (Compos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99206" y="2270401"/>
            <a:ext cx="4155037" cy="8075562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3" name="Bildplatzhalter 21">
            <a:extLst>
              <a:ext uri="{FF2B5EF4-FFF2-40B4-BE49-F238E27FC236}">
                <a16:creationId xmlns:a16="http://schemas.microsoft.com/office/drawing/2014/main" id="{5DB65502-F438-416C-AB71-B385507EAC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10457" y="2268375"/>
            <a:ext cx="7349882" cy="332490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6F122AA4-1838-44BB-AFC2-4C2EF80DC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67114" y="5950500"/>
            <a:ext cx="2493225" cy="439546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1FA58AFA-316A-43E9-992B-220E0D28305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10457" y="5950499"/>
            <a:ext cx="4512051" cy="201846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7C1AFDDD-86A0-4EB4-AFB6-7A1D326BE5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10457" y="8327496"/>
            <a:ext cx="4512051" cy="201846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3F00955-757E-402C-ACE1-3D7FFA18ED9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2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360">
          <p15:clr>
            <a:srgbClr val="FBAE40"/>
          </p15:clr>
        </p15:guide>
        <p15:guide id="3" pos="4951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08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links (Composing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3205575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Bildplatzhalter 21">
            <a:extLst>
              <a:ext uri="{FF2B5EF4-FFF2-40B4-BE49-F238E27FC236}">
                <a16:creationId xmlns:a16="http://schemas.microsoft.com/office/drawing/2014/main" id="{C986AB43-890D-4420-A7AE-6C81A7E9C1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8088979"/>
            <a:ext cx="2909188" cy="322037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9" name="Bildplatzhalter 21">
            <a:extLst>
              <a:ext uri="{FF2B5EF4-FFF2-40B4-BE49-F238E27FC236}">
                <a16:creationId xmlns:a16="http://schemas.microsoft.com/office/drawing/2014/main" id="{0B8A49A0-5C0D-4268-9A6D-AD7AE045E8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09188" y="8088979"/>
            <a:ext cx="2908763" cy="322037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9D4773DA-BDD2-44F0-B824-AB6CD53621D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18274" y="3220022"/>
            <a:ext cx="4055771" cy="2730477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A5926A93-8183-4999-A9F8-F70EA351E9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06033" y="1"/>
            <a:ext cx="6668012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21">
            <a:extLst>
              <a:ext uri="{FF2B5EF4-FFF2-40B4-BE49-F238E27FC236}">
                <a16:creationId xmlns:a16="http://schemas.microsoft.com/office/drawing/2014/main" id="{86BB4B8B-81E5-4C14-A437-26C5F69481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18274" y="5950499"/>
            <a:ext cx="4055771" cy="535885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D6A632AE-50FD-415A-9359-DFB682904D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220022"/>
            <a:ext cx="5818274" cy="486895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7" y="5951541"/>
            <a:ext cx="8075671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7" y="2268375"/>
            <a:ext cx="8075671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7" y="3220024"/>
            <a:ext cx="8075671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6E598CF-5E87-4A84-9D3A-C68B6C896CF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9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Personen (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4D50A1D-2C8A-48F9-8124-4A9483E359DA}"/>
              </a:ext>
            </a:extLst>
          </p:cNvPr>
          <p:cNvGrpSpPr/>
          <p:nvPr userDrawn="1"/>
        </p:nvGrpSpPr>
        <p:grpSpPr>
          <a:xfrm>
            <a:off x="1330043" y="8563963"/>
            <a:ext cx="4083405" cy="1543698"/>
            <a:chOff x="658813" y="5193195"/>
            <a:chExt cx="2711821" cy="936100"/>
          </a:xfrm>
        </p:grpSpPr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05355CE2-AEAA-4900-9FA7-3C3F13D4B7BF}"/>
                </a:ext>
              </a:extLst>
            </p:cNvPr>
            <p:cNvSpPr/>
            <p:nvPr userDrawn="1"/>
          </p:nvSpPr>
          <p:spPr>
            <a:xfrm>
              <a:off x="658813" y="51931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0CB63ACD-D479-4C7F-8401-761729DFF55C}"/>
                </a:ext>
              </a:extLst>
            </p:cNvPr>
            <p:cNvSpPr/>
            <p:nvPr userDrawn="1"/>
          </p:nvSpPr>
          <p:spPr>
            <a:xfrm>
              <a:off x="658813" y="564324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173C4942-8A02-4D36-A4AD-FEFDAA748108}"/>
                </a:ext>
              </a:extLst>
            </p:cNvPr>
            <p:cNvSpPr/>
            <p:nvPr userDrawn="1"/>
          </p:nvSpPr>
          <p:spPr>
            <a:xfrm>
              <a:off x="658813" y="60932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C711F46-3846-4F6C-AB6D-06B7B8B14A42}"/>
              </a:ext>
            </a:extLst>
          </p:cNvPr>
          <p:cNvGrpSpPr/>
          <p:nvPr userDrawn="1"/>
        </p:nvGrpSpPr>
        <p:grpSpPr>
          <a:xfrm>
            <a:off x="13560037" y="8563963"/>
            <a:ext cx="4083405" cy="1543698"/>
            <a:chOff x="8075613" y="5193195"/>
            <a:chExt cx="2711821" cy="936100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9406E2C8-DFA2-4B75-86B0-629FCB167CDD}"/>
                </a:ext>
              </a:extLst>
            </p:cNvPr>
            <p:cNvSpPr/>
            <p:nvPr userDrawn="1"/>
          </p:nvSpPr>
          <p:spPr>
            <a:xfrm>
              <a:off x="8075613" y="51931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7F7FB91E-2799-4402-910E-5369E632FEC2}"/>
                </a:ext>
              </a:extLst>
            </p:cNvPr>
            <p:cNvSpPr/>
            <p:nvPr userDrawn="1"/>
          </p:nvSpPr>
          <p:spPr>
            <a:xfrm>
              <a:off x="8075613" y="564324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69FA5208-CAED-4486-A833-5C55F4BADE18}"/>
                </a:ext>
              </a:extLst>
            </p:cNvPr>
            <p:cNvSpPr/>
            <p:nvPr userDrawn="1"/>
          </p:nvSpPr>
          <p:spPr>
            <a:xfrm>
              <a:off x="8075613" y="60932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CBAB858A-BFF3-4ECB-8699-B7AD3337E994}"/>
              </a:ext>
            </a:extLst>
          </p:cNvPr>
          <p:cNvGrpSpPr/>
          <p:nvPr userDrawn="1"/>
        </p:nvGrpSpPr>
        <p:grpSpPr>
          <a:xfrm>
            <a:off x="7445040" y="8563963"/>
            <a:ext cx="4083405" cy="1543698"/>
            <a:chOff x="4367213" y="5193195"/>
            <a:chExt cx="2711821" cy="936100"/>
          </a:xfrm>
        </p:grpSpPr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3E8C1FE8-BC64-458A-9362-4159FB6641A1}"/>
                </a:ext>
              </a:extLst>
            </p:cNvPr>
            <p:cNvSpPr/>
            <p:nvPr userDrawn="1"/>
          </p:nvSpPr>
          <p:spPr>
            <a:xfrm>
              <a:off x="4367213" y="51931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14EFD03-A664-4ACD-821F-CDA021E15A20}"/>
                </a:ext>
              </a:extLst>
            </p:cNvPr>
            <p:cNvSpPr/>
            <p:nvPr userDrawn="1"/>
          </p:nvSpPr>
          <p:spPr>
            <a:xfrm>
              <a:off x="4367213" y="564324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4F065FDA-383D-48AD-9D08-001390B8AAED}"/>
                </a:ext>
              </a:extLst>
            </p:cNvPr>
            <p:cNvSpPr/>
            <p:nvPr userDrawn="1"/>
          </p:nvSpPr>
          <p:spPr>
            <a:xfrm>
              <a:off x="4367213" y="6093295"/>
              <a:ext cx="2711821" cy="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err="1">
                <a:solidFill>
                  <a:schemeClr val="tx2"/>
                </a:solidFill>
                <a:latin typeface="Inter" panose="02000503000000020004" pitchFamily="2" charset="0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7BC76-0D3A-4BF5-9FAB-4831EEEBA57F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1321972" y="6322544"/>
            <a:ext cx="5227567" cy="1603429"/>
          </a:xfrm>
        </p:spPr>
        <p:txBody>
          <a:bodyPr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21968" y="2685971"/>
            <a:ext cx="5227571" cy="53405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37F60EA-240D-419D-B3EA-F96886E6C7E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3557160" y="6322544"/>
            <a:ext cx="5222373" cy="1603429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3513347-032F-4059-9B2D-4C9A20103C8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439564" y="6322544"/>
            <a:ext cx="5224972" cy="1603429"/>
          </a:xfrm>
        </p:spPr>
        <p:txBody>
          <a:bodyPr lIns="36000" rIns="36000"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E5AEDD5-5F3D-4B23-9DAA-1ED0F42FF34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2600099" y="3434746"/>
            <a:ext cx="2671313" cy="2671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09FE5EA-FD2E-48CE-8231-5C1FF79C3C48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8716394" y="3434746"/>
            <a:ext cx="2671313" cy="2671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9F5CA8AB-6C73-45C4-8743-EE270CA93E04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4832690" y="3434746"/>
            <a:ext cx="2671313" cy="26715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592007-9132-4C1A-8EA8-35D0CB0B1DE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39564" y="1379801"/>
            <a:ext cx="5224972" cy="1306171"/>
          </a:xfrm>
        </p:spPr>
        <p:txBody>
          <a:bodyPr lIns="36000" rIns="36000"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B8937009-FF56-4322-812D-4318EF8658A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321968" y="1379801"/>
            <a:ext cx="5227571" cy="1306171"/>
          </a:xfrm>
        </p:spPr>
        <p:txBody>
          <a:bodyPr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A6735A66-1CE7-4729-9732-E73B8DDBC47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551966" y="1379801"/>
            <a:ext cx="5227567" cy="1306171"/>
          </a:xfrm>
        </p:spPr>
        <p:txBody>
          <a:bodyPr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152A6348-B24E-4C7B-B440-C4ACEA035EF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439564" y="2685971"/>
            <a:ext cx="5224972" cy="534051"/>
          </a:xfrm>
        </p:spPr>
        <p:txBody>
          <a:bodyPr lIns="36000" rIns="3600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95C10F7B-4F47-4E28-911C-79782448020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551966" y="2685971"/>
            <a:ext cx="5227567" cy="53405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B330B965-0D38-4900-B05B-BC4CE09ADC2D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732024" y="8233392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256286F2-8565-4B2A-988A-6AFEB09F0FE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732024" y="8982074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D34406BC-5048-451E-9A73-A0A54CA832DE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732024" y="9730753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39" name="Textplatzhalter 35">
            <a:extLst>
              <a:ext uri="{FF2B5EF4-FFF2-40B4-BE49-F238E27FC236}">
                <a16:creationId xmlns:a16="http://schemas.microsoft.com/office/drawing/2014/main" id="{BC38BDE7-5292-4125-B9F1-0191B2A1004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847021" y="8233392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CD438871-8B13-40A5-89FB-1F1AE54394B3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847021" y="8982074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41" name="Textplatzhalter 35">
            <a:extLst>
              <a:ext uri="{FF2B5EF4-FFF2-40B4-BE49-F238E27FC236}">
                <a16:creationId xmlns:a16="http://schemas.microsoft.com/office/drawing/2014/main" id="{E06311A2-1039-4F50-B181-38EB41789A6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1847021" y="9730753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42" name="Textplatzhalter 35">
            <a:extLst>
              <a:ext uri="{FF2B5EF4-FFF2-40B4-BE49-F238E27FC236}">
                <a16:creationId xmlns:a16="http://schemas.microsoft.com/office/drawing/2014/main" id="{17EEB888-344F-4792-A7D5-AEBE1B7B7752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7962018" y="8233392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43" name="Textplatzhalter 35">
            <a:extLst>
              <a:ext uri="{FF2B5EF4-FFF2-40B4-BE49-F238E27FC236}">
                <a16:creationId xmlns:a16="http://schemas.microsoft.com/office/drawing/2014/main" id="{4BDC3FD7-AB38-4377-8645-423F40799463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7962018" y="8982074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44" name="Textplatzhalter 35">
            <a:extLst>
              <a:ext uri="{FF2B5EF4-FFF2-40B4-BE49-F238E27FC236}">
                <a16:creationId xmlns:a16="http://schemas.microsoft.com/office/drawing/2014/main" id="{556540DC-E8FD-494B-BE15-3CB3CB964989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962018" y="9730753"/>
            <a:ext cx="817516" cy="481696"/>
          </a:xfrm>
          <a:prstGeom prst="wedgeRoundRectCallout">
            <a:avLst>
              <a:gd name="adj1" fmla="val -61372"/>
              <a:gd name="adj2" fmla="val 20264"/>
              <a:gd name="adj3" fmla="val 16667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44" b="1"/>
            </a:lvl1pPr>
          </a:lstStyle>
          <a:p>
            <a:pPr lvl="0"/>
            <a:r>
              <a:rPr lang="de-DE"/>
              <a:t>XX%</a:t>
            </a:r>
          </a:p>
        </p:txBody>
      </p:sp>
      <p:sp>
        <p:nvSpPr>
          <p:cNvPr id="89" name="Textplatzhalter 88">
            <a:extLst>
              <a:ext uri="{FF2B5EF4-FFF2-40B4-BE49-F238E27FC236}">
                <a16:creationId xmlns:a16="http://schemas.microsoft.com/office/drawing/2014/main" id="{C28CC6DF-1142-404F-A834-F06A87DC5BA7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330045" y="8623338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1" name="Textplatzhalter 88">
            <a:extLst>
              <a:ext uri="{FF2B5EF4-FFF2-40B4-BE49-F238E27FC236}">
                <a16:creationId xmlns:a16="http://schemas.microsoft.com/office/drawing/2014/main" id="{4AA12A78-0536-4932-92DA-F2B8906EB33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0044" y="9364185"/>
            <a:ext cx="3497525" cy="415616"/>
          </a:xfrm>
          <a:solidFill>
            <a:schemeClr val="bg1"/>
          </a:solidFill>
          <a:effectLst>
            <a:outerShdw dist="33020" dir="16200000" rotWithShape="0">
              <a:schemeClr val="accent5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2" name="Textplatzhalter 88">
            <a:extLst>
              <a:ext uri="{FF2B5EF4-FFF2-40B4-BE49-F238E27FC236}">
                <a16:creationId xmlns:a16="http://schemas.microsoft.com/office/drawing/2014/main" id="{4394F3E2-4AA3-47AE-9E1E-F46EBD6D8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30045" y="10107668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3" name="Textplatzhalter 88">
            <a:extLst>
              <a:ext uri="{FF2B5EF4-FFF2-40B4-BE49-F238E27FC236}">
                <a16:creationId xmlns:a16="http://schemas.microsoft.com/office/drawing/2014/main" id="{893C26C8-D1F2-40AD-86FD-57E1FED697E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45042" y="8623337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4" name="Textplatzhalter 88">
            <a:extLst>
              <a:ext uri="{FF2B5EF4-FFF2-40B4-BE49-F238E27FC236}">
                <a16:creationId xmlns:a16="http://schemas.microsoft.com/office/drawing/2014/main" id="{418DD1D4-827C-4490-95E6-49D33A1241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45042" y="9364183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5" name="Textplatzhalter 88">
            <a:extLst>
              <a:ext uri="{FF2B5EF4-FFF2-40B4-BE49-F238E27FC236}">
                <a16:creationId xmlns:a16="http://schemas.microsoft.com/office/drawing/2014/main" id="{D3AC976E-6B5F-4D11-81CF-C132662FC7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45042" y="10107666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6" name="Textplatzhalter 88">
            <a:extLst>
              <a:ext uri="{FF2B5EF4-FFF2-40B4-BE49-F238E27FC236}">
                <a16:creationId xmlns:a16="http://schemas.microsoft.com/office/drawing/2014/main" id="{63EB61BF-24FB-439E-A74D-0F1250006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560039" y="8623337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7" name="Textplatzhalter 88">
            <a:extLst>
              <a:ext uri="{FF2B5EF4-FFF2-40B4-BE49-F238E27FC236}">
                <a16:creationId xmlns:a16="http://schemas.microsoft.com/office/drawing/2014/main" id="{9919B83F-F3E5-48A9-8440-37C779E750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560039" y="9364183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8" name="Textplatzhalter 88">
            <a:extLst>
              <a:ext uri="{FF2B5EF4-FFF2-40B4-BE49-F238E27FC236}">
                <a16:creationId xmlns:a16="http://schemas.microsoft.com/office/drawing/2014/main" id="{29BE75D1-ACD7-4EC3-AAA7-DD925F41C1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60039" y="10107666"/>
            <a:ext cx="3036867" cy="415616"/>
          </a:xfrm>
          <a:solidFill>
            <a:schemeClr val="bg1"/>
          </a:solidFill>
          <a:effectLst>
            <a:outerShdw dist="33020" dir="16200000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165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1" name="Textplatzhalter 100">
            <a:extLst>
              <a:ext uri="{FF2B5EF4-FFF2-40B4-BE49-F238E27FC236}">
                <a16:creationId xmlns:a16="http://schemas.microsoft.com/office/drawing/2014/main" id="{D9A076E6-8E7A-4DB2-B38C-8F2DB013AEA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30043" y="8226662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2" name="Textplatzhalter 100">
            <a:extLst>
              <a:ext uri="{FF2B5EF4-FFF2-40B4-BE49-F238E27FC236}">
                <a16:creationId xmlns:a16="http://schemas.microsoft.com/office/drawing/2014/main" id="{E239B4F0-211D-420C-9B13-773F1F8CFD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30043" y="8966928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3" name="Textplatzhalter 100">
            <a:extLst>
              <a:ext uri="{FF2B5EF4-FFF2-40B4-BE49-F238E27FC236}">
                <a16:creationId xmlns:a16="http://schemas.microsoft.com/office/drawing/2014/main" id="{B5E9D81C-2202-4EAC-9E15-D06EC8B794E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330043" y="9707193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4" name="Textplatzhalter 100">
            <a:extLst>
              <a:ext uri="{FF2B5EF4-FFF2-40B4-BE49-F238E27FC236}">
                <a16:creationId xmlns:a16="http://schemas.microsoft.com/office/drawing/2014/main" id="{BE4C6A46-138C-45BD-9C80-269DE14862D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45040" y="8226662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5" name="Textplatzhalter 100">
            <a:extLst>
              <a:ext uri="{FF2B5EF4-FFF2-40B4-BE49-F238E27FC236}">
                <a16:creationId xmlns:a16="http://schemas.microsoft.com/office/drawing/2014/main" id="{5E8D8443-9080-4ADA-90AA-8855B94A86B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445040" y="8966928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6" name="Textplatzhalter 100">
            <a:extLst>
              <a:ext uri="{FF2B5EF4-FFF2-40B4-BE49-F238E27FC236}">
                <a16:creationId xmlns:a16="http://schemas.microsoft.com/office/drawing/2014/main" id="{CEBD1136-FE9D-4F49-A7FE-9445B7F504B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45040" y="9707193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7" name="Textplatzhalter 100">
            <a:extLst>
              <a:ext uri="{FF2B5EF4-FFF2-40B4-BE49-F238E27FC236}">
                <a16:creationId xmlns:a16="http://schemas.microsoft.com/office/drawing/2014/main" id="{E9C7710E-6D4D-457E-ADFA-019C9886017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3560037" y="8226662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8" name="Textplatzhalter 100">
            <a:extLst>
              <a:ext uri="{FF2B5EF4-FFF2-40B4-BE49-F238E27FC236}">
                <a16:creationId xmlns:a16="http://schemas.microsoft.com/office/drawing/2014/main" id="{4DAA6A24-58F4-43F1-A5C2-C6867189AE9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560037" y="8966928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9" name="Textplatzhalter 100">
            <a:extLst>
              <a:ext uri="{FF2B5EF4-FFF2-40B4-BE49-F238E27FC236}">
                <a16:creationId xmlns:a16="http://schemas.microsoft.com/office/drawing/2014/main" id="{CFD79492-CDF5-489A-80F0-316F8414EF0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560037" y="9707193"/>
            <a:ext cx="4066935" cy="3182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0" name="Sprechblase: rechteckig 109">
            <a:extLst>
              <a:ext uri="{FF2B5EF4-FFF2-40B4-BE49-F238E27FC236}">
                <a16:creationId xmlns:a16="http://schemas.microsoft.com/office/drawing/2014/main" id="{9B957525-E299-4171-B9A9-E5C121459958}"/>
              </a:ext>
            </a:extLst>
          </p:cNvPr>
          <p:cNvSpPr/>
          <p:nvPr userDrawn="1"/>
        </p:nvSpPr>
        <p:spPr>
          <a:xfrm>
            <a:off x="-3959056" y="8029605"/>
            <a:ext cx="3384038" cy="1484332"/>
          </a:xfrm>
          <a:prstGeom prst="wedgeRectCallout">
            <a:avLst>
              <a:gd name="adj1" fmla="val 62091"/>
              <a:gd name="adj2" fmla="val 3277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0" i="0">
                <a:solidFill>
                  <a:schemeClr val="tx2"/>
                </a:solidFill>
                <a:latin typeface="Inter" panose="02000503000000020004" pitchFamily="2" charset="0"/>
              </a:rPr>
              <a:t>Balkenfarbe</a:t>
            </a:r>
            <a:br>
              <a:rPr lang="de-DE" b="0" i="0">
                <a:solidFill>
                  <a:schemeClr val="tx2"/>
                </a:solidFill>
                <a:latin typeface="Inter" panose="02000503000000020004" pitchFamily="2" charset="0"/>
              </a:rPr>
            </a:br>
            <a:r>
              <a:rPr lang="de-DE" b="0" i="0">
                <a:solidFill>
                  <a:schemeClr val="tx2"/>
                </a:solidFill>
                <a:latin typeface="Inter" panose="02000503000000020004" pitchFamily="2" charset="0"/>
              </a:rPr>
              <a:t>= Schattenfarbe</a:t>
            </a:r>
          </a:p>
        </p:txBody>
      </p:sp>
      <p:sp>
        <p:nvSpPr>
          <p:cNvPr id="55" name="Textplatzhalter 7">
            <a:extLst>
              <a:ext uri="{FF2B5EF4-FFF2-40B4-BE49-F238E27FC236}">
                <a16:creationId xmlns:a16="http://schemas.microsoft.com/office/drawing/2014/main" id="{9F29C0FA-B959-4777-AAEB-753BC2990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21968" y="963390"/>
            <a:ext cx="17454966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3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5178">
          <p15:clr>
            <a:srgbClr val="FBAE40"/>
          </p15:clr>
        </p15:guide>
        <p15:guide id="3" pos="4838">
          <p15:clr>
            <a:srgbClr val="FBAE40"/>
          </p15:clr>
        </p15:guide>
        <p15:guide id="4" pos="2842">
          <p15:clr>
            <a:srgbClr val="FBAE40"/>
          </p15:clr>
        </p15:guide>
        <p15:guide id="5" pos="506">
          <p15:clr>
            <a:srgbClr val="FBAE40"/>
          </p15:clr>
        </p15:guide>
        <p15:guide id="6" pos="717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547549-FF4C-424F-AEA0-326508FBFE03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7BC76-0D3A-4BF5-9FAB-4831EEEBA57F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1321972" y="8742533"/>
            <a:ext cx="5227567" cy="1603429"/>
          </a:xfrm>
        </p:spPr>
        <p:txBody>
          <a:bodyPr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DDC1781-5A88-4481-B8F6-38619CCBEB5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21968" y="2685971"/>
            <a:ext cx="5227571" cy="53405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37F60EA-240D-419D-B3EA-F96886E6C7E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3557160" y="8742533"/>
            <a:ext cx="5222373" cy="1603429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3513347-032F-4059-9B2D-4C9A20103C8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439564" y="8742533"/>
            <a:ext cx="5224972" cy="1603429"/>
          </a:xfrm>
        </p:spPr>
        <p:txBody>
          <a:bodyPr lIns="36000" rIns="36000"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E5AEDD5-5F3D-4B23-9DAA-1ED0F42FF34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1324569" y="3369907"/>
            <a:ext cx="5222373" cy="522274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09FE5EA-FD2E-48CE-8231-5C1FF79C3C48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440864" y="3369907"/>
            <a:ext cx="5222373" cy="522274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9F5CA8AB-6C73-45C4-8743-EE270CA93E04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3557160" y="3369907"/>
            <a:ext cx="5222373" cy="522274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592007-9132-4C1A-8EA8-35D0CB0B1DE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39564" y="1379801"/>
            <a:ext cx="5224972" cy="1306171"/>
          </a:xfrm>
        </p:spPr>
        <p:txBody>
          <a:bodyPr lIns="36000" rIns="36000"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B8937009-FF56-4322-812D-4318EF8658A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321968" y="1379801"/>
            <a:ext cx="5227571" cy="1306171"/>
          </a:xfrm>
        </p:spPr>
        <p:txBody>
          <a:bodyPr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A6735A66-1CE7-4729-9732-E73B8DDBC47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551966" y="1379801"/>
            <a:ext cx="5227567" cy="1306171"/>
          </a:xfrm>
        </p:spPr>
        <p:txBody>
          <a:bodyPr bIns="108000" anchor="b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58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152A6348-B24E-4C7B-B440-C4ACEA035EF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439564" y="2685971"/>
            <a:ext cx="5224972" cy="534051"/>
          </a:xfrm>
        </p:spPr>
        <p:txBody>
          <a:bodyPr lIns="36000" rIns="3600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95C10F7B-4F47-4E28-911C-79782448020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551966" y="2685971"/>
            <a:ext cx="5227567" cy="53405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5" name="Textplatzhalter 7">
            <a:extLst>
              <a:ext uri="{FF2B5EF4-FFF2-40B4-BE49-F238E27FC236}">
                <a16:creationId xmlns:a16="http://schemas.microsoft.com/office/drawing/2014/main" id="{5A40B156-5C58-4252-A0F0-0A97A90954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1968" y="963390"/>
            <a:ext cx="17454966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9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5178">
          <p15:clr>
            <a:srgbClr val="FBAE40"/>
          </p15:clr>
        </p15:guide>
        <p15:guide id="3" pos="4838">
          <p15:clr>
            <a:srgbClr val="FBAE40"/>
          </p15:clr>
        </p15:guide>
        <p15:guide id="4" pos="2842">
          <p15:clr>
            <a:srgbClr val="FBAE40"/>
          </p15:clr>
        </p15:guide>
        <p15:guide id="5" pos="506">
          <p15:clr>
            <a:srgbClr val="FBAE40"/>
          </p15:clr>
        </p15:guide>
        <p15:guide id="6" pos="717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21">
            <a:extLst>
              <a:ext uri="{FF2B5EF4-FFF2-40B4-BE49-F238E27FC236}">
                <a16:creationId xmlns:a16="http://schemas.microsoft.com/office/drawing/2014/main" id="{29BF5F02-214F-4624-A022-637E07850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30055" y="4467211"/>
            <a:ext cx="4868368" cy="237493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8" name="Bildplatzhalter 21">
            <a:extLst>
              <a:ext uri="{FF2B5EF4-FFF2-40B4-BE49-F238E27FC236}">
                <a16:creationId xmlns:a16="http://schemas.microsoft.com/office/drawing/2014/main" id="{63F1AF5D-FBB7-4D96-A1CE-A14E355ADC8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098423" y="4467210"/>
            <a:ext cx="5005677" cy="684214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9" name="Bildplatzhalter 21">
            <a:extLst>
              <a:ext uri="{FF2B5EF4-FFF2-40B4-BE49-F238E27FC236}">
                <a16:creationId xmlns:a16="http://schemas.microsoft.com/office/drawing/2014/main" id="{8D22C3E5-F652-4E95-9823-2C72F4BC2C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30055" y="0"/>
            <a:ext cx="9874045" cy="446721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60" name="Bildplatzhalter 21">
            <a:extLst>
              <a:ext uri="{FF2B5EF4-FFF2-40B4-BE49-F238E27FC236}">
                <a16:creationId xmlns:a16="http://schemas.microsoft.com/office/drawing/2014/main" id="{3759EB4A-011F-4EFA-AEDF-9F9BED82EE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230055" y="6842140"/>
            <a:ext cx="4868368" cy="446721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61" name="Bildplatzhalter 21">
            <a:extLst>
              <a:ext uri="{FF2B5EF4-FFF2-40B4-BE49-F238E27FC236}">
                <a16:creationId xmlns:a16="http://schemas.microsoft.com/office/drawing/2014/main" id="{59B91D98-0AA1-469A-AB5B-8D3B44EE9FB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842140"/>
            <a:ext cx="10230055" cy="446721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BE166B-F525-4F30-9E6E-CA86EB2C2B3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9A35F3B-135A-4A50-B311-B8CBC83FEAF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6A89478-C643-4483-8EE2-C3CF172E84EB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AC2A1A5-5A84-4E33-A409-CB70806D95E8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A663084-8FDE-43A0-BEF4-405216F0632D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DAB7CD9-812D-4CC1-BB05-95687AA5C67E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7DF4BE-9787-4E94-A2CC-C37E02201C1F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2FB51A-AFD0-4A91-A968-83A7943E0565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19F2866-5023-4BF6-8717-C08E793E38C1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76AD41F-A66F-4F12-BD80-40EEDAFC8C81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E327FC9-5B92-4DDE-BF4C-D25D3F3FA58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3F8A6F1-F062-44C6-BB8F-02D8DDDB0E0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13B4E90-3088-49F9-B36C-A88EBC0B9E9E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518A2D-FE65-4AA7-8C16-14DD40D3CBB5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3545801-241B-4D3A-87D6-FF38D110C938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83B142F-F6F9-4CD8-B20D-0100037D56A6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728026-CC39-427E-994E-4496633D2FCB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1EE2A38-10FB-46B7-B5F5-2BC88358DD8F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92B8AF6-28B0-4DAB-BBD8-32D2B5DF6322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FA386FE-7950-4651-9C86-04898B98965A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9632E0B-2B37-41CC-8D7B-C02E0E3F9E88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4D983FA-F79B-4816-9B81-F6E1523F9DD3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8F0FA1-D9FB-4076-9BD7-93FF987CC24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ED381A9-21E6-41D9-B595-DF91871129C5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918D086-41EC-4882-87CB-A4EA4CE2EFC7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46067F1-1D00-40E2-94CA-A57BAC0BD1F5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BE38EBE-DAEF-4E89-907E-CBBF8B18D93E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D993FA4-B1D0-4355-A520-3D4ED0DABBC8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F72F10C-23F3-4257-BB5E-79E05DB685C6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96BE6AB-88E6-4126-8438-BB60D2923E90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10E6860-1AFF-4B20-AA90-7FEF1F970B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D440210C-9D36-4D38-8C72-2828FE52D420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4D4B35B-06D3-45A6-899D-AB414102A3B4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390E94D-FE46-4AEA-8DEF-A32E2E485560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8D2FB02-9D56-44C4-B8FB-AFC7798B80F2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6B84B4-2E47-4B83-AFB0-3AE422E4130B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6CC1F95-1546-45BD-90C7-A635267B6CB6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C21BADD4-6628-4EF4-AE1C-3C925F3941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6589" y="2268375"/>
            <a:ext cx="70050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CB6D0-4E2F-41C7-BBCD-3937556F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589" y="3220024"/>
            <a:ext cx="7005022" cy="243465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20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5" pos="3772">
          <p15:clr>
            <a:srgbClr val="FBAE40"/>
          </p15:clr>
        </p15:guide>
        <p15:guide id="6" pos="3908">
          <p15:clr>
            <a:srgbClr val="FBAE40"/>
          </p15:clr>
        </p15:guide>
        <p15:guide id="7" orient="horz" pos="2160">
          <p15:clr>
            <a:srgbClr val="FBAE40"/>
          </p15:clr>
        </p15:guide>
        <p15:guide id="8" pos="34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50123-9846-4DC4-939C-A7F0A6B59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6588" y="1379801"/>
            <a:ext cx="16981159" cy="1306171"/>
          </a:xfrm>
        </p:spPr>
        <p:txBody>
          <a:bodyPr/>
          <a:lstStyle>
            <a:lvl1pPr>
              <a:defRPr sz="4617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DC9C0C-21F8-4686-9F7E-849C2DAAAA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6588" y="3220025"/>
            <a:ext cx="16981159" cy="7125936"/>
          </a:xfrm>
        </p:spPr>
        <p:txBody>
          <a:bodyPr>
            <a:normAutofit/>
          </a:bodyPr>
          <a:lstStyle>
            <a:lvl1pPr marL="296820" indent="-415548">
              <a:buClr>
                <a:schemeClr val="tx2"/>
              </a:buClr>
              <a:buFont typeface="+mj-lt"/>
              <a:buAutoNum type="arabicPeriod"/>
              <a:defRPr sz="2638" b="1">
                <a:solidFill>
                  <a:schemeClr val="tx2"/>
                </a:solidFill>
              </a:defRPr>
            </a:lvl1pPr>
            <a:lvl2pPr marL="771732" indent="-356184">
              <a:buClr>
                <a:schemeClr val="tx2"/>
              </a:buClr>
              <a:buFont typeface="+mj-lt"/>
              <a:buAutoNum type="arabicPeriod"/>
              <a:defRPr sz="2309" b="0">
                <a:solidFill>
                  <a:schemeClr val="tx2"/>
                </a:solidFill>
              </a:defRPr>
            </a:lvl2pPr>
            <a:lvl3pPr marL="1068552" indent="-296820">
              <a:buClr>
                <a:schemeClr val="tx2"/>
              </a:buClr>
              <a:buFont typeface="+mj-lt"/>
              <a:buAutoNum type="arabicPeriod"/>
              <a:defRPr sz="1979">
                <a:solidFill>
                  <a:schemeClr val="tx2"/>
                </a:solidFill>
              </a:defRPr>
            </a:lvl3pPr>
            <a:lvl4pPr marL="1365372" indent="-296820">
              <a:buClr>
                <a:schemeClr val="tx2"/>
              </a:buClr>
              <a:buFont typeface="+mj-lt"/>
              <a:buAutoNum type="arabicPeriod"/>
              <a:defRPr sz="1979">
                <a:solidFill>
                  <a:schemeClr val="tx2"/>
                </a:solidFill>
              </a:defRPr>
            </a:lvl4pPr>
            <a:lvl5pPr marL="1662192" indent="-296820">
              <a:buClr>
                <a:schemeClr val="tx2"/>
              </a:buClr>
              <a:buFont typeface="+mj-lt"/>
              <a:buAutoNum type="arabicPeriod"/>
              <a:defRPr sz="1979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331EA9-8384-45F4-B784-2B50B329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017747" y="10704396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52FCD1-ED67-3A4F-9DF2-DE7B05378F26}"/>
              </a:ext>
            </a:extLst>
          </p:cNvPr>
          <p:cNvSpPr txBox="1"/>
          <p:nvPr userDrawn="1"/>
        </p:nvSpPr>
        <p:spPr>
          <a:xfrm>
            <a:off x="18735905" y="108346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50000"/>
              </a:lnSpc>
              <a:spcBef>
                <a:spcPts val="824"/>
              </a:spcBef>
            </a:pPr>
            <a:endParaRPr lang="de-DE" sz="2309" b="0" i="0" err="1">
              <a:solidFill>
                <a:schemeClr val="tx2"/>
              </a:solidFill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7EFF-BB09-4E56-BEC3-9EE89C4158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2685972"/>
            <a:ext cx="17931391" cy="1840612"/>
          </a:xfrm>
        </p:spPr>
        <p:txBody>
          <a:bodyPr anchor="t"/>
          <a:lstStyle>
            <a:lvl1pPr algn="ctr">
              <a:defRPr sz="4617"/>
            </a:lvl1pPr>
          </a:lstStyle>
          <a:p>
            <a:r>
              <a:rPr lang="de-DE"/>
              <a:t>Dank / Grußformel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3B007F-D6C8-4A9B-B530-C21FF31B44B3}"/>
              </a:ext>
            </a:extLst>
          </p:cNvPr>
          <p:cNvSpPr/>
          <p:nvPr userDrawn="1"/>
        </p:nvSpPr>
        <p:spPr>
          <a:xfrm>
            <a:off x="3224604" y="9639393"/>
            <a:ext cx="13654892" cy="87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ts val="21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© </a:t>
            </a:r>
            <a:r>
              <a:rPr kumimoji="0" lang="de-DE" sz="1484" b="0" i="0" u="none" strike="noStrike" kern="1200" cap="none" spc="-66" normalizeH="0" baseline="0" noProof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nexum</a:t>
            </a: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 2023 | Alle Inhalte dieser Präsentation, insbesondere Texte, Fotografien und Grafiken, sind urheberrechtlich geschützt. Jede Verwertung, Weitergabe oder Verwendung, auch in Teilen, ohne Zustimmung der </a:t>
            </a:r>
            <a:r>
              <a:rPr kumimoji="0" lang="de-DE" sz="1484" b="0" i="0" u="none" strike="noStrike" kern="1200" cap="none" spc="-66" normalizeH="0" baseline="0" noProof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nexum</a:t>
            </a: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 AG ist unzulässig. Die Inhalte dieser Präsentation sind vertraulich zu behandeln. Sie stehen unter dem Vorbehalt einer finalen Prüfung der Umsetzbarkeit.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4CBEBBCC-FEB0-49A5-A662-AE7B7A0C54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5904" y="4822181"/>
            <a:ext cx="3383663" cy="33839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3653C199-1C69-438F-AFD9-DFD27D4A1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2695" y="4822181"/>
            <a:ext cx="3383663" cy="33839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Vorname, Name</a:t>
            </a:r>
            <a:br>
              <a:rPr lang="de-DE"/>
            </a:br>
            <a:r>
              <a:rPr lang="de-DE"/>
              <a:t>Stellenbeschreibung</a:t>
            </a:r>
            <a:br>
              <a:rPr lang="de-DE"/>
            </a:br>
            <a:r>
              <a:rPr lang="de-DE"/>
              <a:t>Telefonnummer</a:t>
            </a:r>
            <a:br>
              <a:rPr lang="de-DE"/>
            </a:br>
            <a:r>
              <a:rPr lang="de-DE"/>
              <a:t>E-Mail-Adresse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CE5026-341E-4F86-9084-95390C740B96}"/>
              </a:ext>
            </a:extLst>
          </p:cNvPr>
          <p:cNvSpPr txBox="1"/>
          <p:nvPr userDrawn="1"/>
        </p:nvSpPr>
        <p:spPr>
          <a:xfrm>
            <a:off x="3881111" y="9161154"/>
            <a:ext cx="12341879" cy="474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</a:pPr>
            <a:r>
              <a:rPr lang="de-DE" sz="1979" b="0" i="0" err="1">
                <a:solidFill>
                  <a:schemeClr val="tx2"/>
                </a:solidFill>
                <a:latin typeface="Inter" panose="02000503000000020004" pitchFamily="2" charset="0"/>
              </a:rPr>
              <a:t>nexum</a:t>
            </a:r>
            <a:r>
              <a:rPr lang="de-DE" sz="1979" b="0" i="0">
                <a:solidFill>
                  <a:schemeClr val="tx2"/>
                </a:solidFill>
                <a:latin typeface="Inter" panose="02000503000000020004" pitchFamily="2" charset="0"/>
              </a:rPr>
              <a:t> AG: Vogelsanger Straße 321a, 50827 Köln, Tel.: +49 221 99886-0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01CB21-1B03-4951-923E-ECEA6F478B67}"/>
              </a:ext>
            </a:extLst>
          </p:cNvPr>
          <p:cNvSpPr txBox="1"/>
          <p:nvPr userDrawn="1"/>
        </p:nvSpPr>
        <p:spPr>
          <a:xfrm>
            <a:off x="8879511" y="10346174"/>
            <a:ext cx="2345079" cy="5343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824"/>
              </a:spcBef>
            </a:pPr>
            <a:r>
              <a:rPr lang="de-DE" sz="2309" b="0" i="0" err="1">
                <a:solidFill>
                  <a:schemeClr val="tx2"/>
                </a:solidFill>
                <a:latin typeface="Inter" panose="02000503000000020004" pitchFamily="2" charset="0"/>
                <a:cs typeface="Neuton" panose="02000503000000000000" pitchFamily="2" charset="2"/>
              </a:rPr>
              <a:t>www.nexum.com</a:t>
            </a:r>
            <a:endParaRPr lang="de-DE" sz="2309" b="0" i="0">
              <a:solidFill>
                <a:schemeClr val="tx2"/>
              </a:solidFill>
              <a:latin typeface="Inter" panose="02000503000000020004" pitchFamily="2" charset="0"/>
              <a:cs typeface="Neuton" panose="02000503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26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7EFF-BB09-4E56-BEC3-9EE89C4158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2685972"/>
            <a:ext cx="17931391" cy="1840612"/>
          </a:xfrm>
        </p:spPr>
        <p:txBody>
          <a:bodyPr anchor="t"/>
          <a:lstStyle>
            <a:lvl1pPr algn="ctr">
              <a:defRPr sz="4617"/>
            </a:lvl1pPr>
          </a:lstStyle>
          <a:p>
            <a:r>
              <a:rPr lang="de-DE"/>
              <a:t>Dank / Grußformel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3B007F-D6C8-4A9B-B530-C21FF31B44B3}"/>
              </a:ext>
            </a:extLst>
          </p:cNvPr>
          <p:cNvSpPr/>
          <p:nvPr userDrawn="1"/>
        </p:nvSpPr>
        <p:spPr>
          <a:xfrm>
            <a:off x="3224604" y="9639393"/>
            <a:ext cx="13654892" cy="87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ts val="21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© </a:t>
            </a:r>
            <a:r>
              <a:rPr kumimoji="0" lang="de-DE" sz="1484" b="0" i="0" u="none" strike="noStrike" kern="1200" cap="none" spc="-66" normalizeH="0" baseline="0" noProof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nexum</a:t>
            </a: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 2023 | Alle Inhalte dieser Präsentation, insbesondere Texte, Fotografien und Grafiken, sind urheberrechtlich geschützt. Jede Verwertung, Weitergabe oder Verwendung, auch in Teilen, ohne Zustimmung der </a:t>
            </a:r>
            <a:r>
              <a:rPr kumimoji="0" lang="de-DE" sz="1484" b="0" i="0" u="none" strike="noStrike" kern="1200" cap="none" spc="-66" normalizeH="0" baseline="0" noProof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nexum</a:t>
            </a:r>
            <a:r>
              <a:rPr kumimoji="0" lang="de-DE" sz="1484" b="0" i="0" u="none" strike="noStrike" kern="1200" cap="none" spc="-66" normalizeH="0" baseline="0" noProof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Lato" charset="0"/>
                <a:cs typeface="Lato" charset="0"/>
              </a:rPr>
              <a:t> AG ist unzulässig. Die Inhalte dieser Präsentation sind vertraulich zu behandeln. Sie stehen unter dem Vorbehalt einer finalen Prüfung der Umsetzbarkeit.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4CBEBBCC-FEB0-49A5-A662-AE7B7A0C54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5904" y="4822181"/>
            <a:ext cx="3383663" cy="33839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CE5026-341E-4F86-9084-95390C740B96}"/>
              </a:ext>
            </a:extLst>
          </p:cNvPr>
          <p:cNvSpPr txBox="1"/>
          <p:nvPr userDrawn="1"/>
        </p:nvSpPr>
        <p:spPr>
          <a:xfrm>
            <a:off x="3881111" y="9161154"/>
            <a:ext cx="12341879" cy="474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r>
              <a:rPr lang="de-DE" sz="1979" b="0" i="0" err="1">
                <a:solidFill>
                  <a:schemeClr val="tx2"/>
                </a:solidFill>
                <a:latin typeface="Inter" panose="02000503000000020004" pitchFamily="2" charset="0"/>
              </a:rPr>
              <a:t>nexum</a:t>
            </a:r>
            <a:r>
              <a:rPr lang="de-DE" sz="1979" b="0" i="0">
                <a:solidFill>
                  <a:schemeClr val="tx2"/>
                </a:solidFill>
                <a:latin typeface="Inter" panose="02000503000000020004" pitchFamily="2" charset="0"/>
              </a:rPr>
              <a:t> Agency </a:t>
            </a:r>
            <a:r>
              <a:rPr lang="de-DE" sz="1979" b="0" i="0" err="1">
                <a:solidFill>
                  <a:schemeClr val="tx2"/>
                </a:solidFill>
                <a:latin typeface="Inter" panose="02000503000000020004" pitchFamily="2" charset="0"/>
              </a:rPr>
              <a:t>Switzerland</a:t>
            </a:r>
            <a:r>
              <a:rPr lang="de-DE" sz="1979" b="0" i="0">
                <a:solidFill>
                  <a:schemeClr val="tx2"/>
                </a:solidFill>
                <a:latin typeface="Inter" panose="02000503000000020004" pitchFamily="2" charset="0"/>
              </a:rPr>
              <a:t> AG: </a:t>
            </a:r>
            <a:r>
              <a:rPr lang="de-DE" sz="1979" b="0" i="0" err="1">
                <a:solidFill>
                  <a:schemeClr val="tx2"/>
                </a:solidFill>
                <a:latin typeface="Inter" panose="02000503000000020004" pitchFamily="2" charset="0"/>
              </a:rPr>
              <a:t>Sonnenstrasse</a:t>
            </a:r>
            <a:r>
              <a:rPr lang="de-DE" sz="1979" b="0" i="0">
                <a:solidFill>
                  <a:schemeClr val="tx2"/>
                </a:solidFill>
                <a:latin typeface="Inter" panose="02000503000000020004" pitchFamily="2" charset="0"/>
              </a:rPr>
              <a:t> 17, 2504 Biel-Bienne, Tel.: +41 31 377 05 00</a:t>
            </a:r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7BD18925-4B1A-4359-99EE-B5E9CA92DE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2695" y="4822181"/>
            <a:ext cx="3383663" cy="33839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Vorname, Name</a:t>
            </a:r>
            <a:br>
              <a:rPr lang="de-DE"/>
            </a:br>
            <a:r>
              <a:rPr lang="de-DE"/>
              <a:t>Stellenbeschreibung</a:t>
            </a:r>
            <a:br>
              <a:rPr lang="de-DE"/>
            </a:br>
            <a:r>
              <a:rPr lang="de-DE"/>
              <a:t>Telefonnummer</a:t>
            </a:r>
            <a:br>
              <a:rPr lang="de-DE"/>
            </a:br>
            <a:r>
              <a:rPr lang="de-DE"/>
              <a:t>E-Mail-Adresse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041978E-A358-4F67-BFDF-4D3B6EC907A6}"/>
              </a:ext>
            </a:extLst>
          </p:cNvPr>
          <p:cNvSpPr txBox="1"/>
          <p:nvPr userDrawn="1"/>
        </p:nvSpPr>
        <p:spPr>
          <a:xfrm>
            <a:off x="9013091" y="10324033"/>
            <a:ext cx="2077918" cy="5343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50000"/>
              </a:lnSpc>
              <a:spcBef>
                <a:spcPts val="824"/>
              </a:spcBef>
            </a:pPr>
            <a:r>
              <a:rPr lang="de-DE" sz="2309" b="0" i="0">
                <a:solidFill>
                  <a:schemeClr val="tx2"/>
                </a:solidFill>
                <a:latin typeface="Inter" panose="02000503000000020004" pitchFamily="2" charset="0"/>
                <a:cs typeface="Neuton" panose="02000503000000000000" pitchFamily="2" charset="2"/>
              </a:rPr>
              <a:t>www.nexum.ch</a:t>
            </a:r>
          </a:p>
        </p:txBody>
      </p:sp>
    </p:spTree>
    <p:extLst>
      <p:ext uri="{BB962C8B-B14F-4D97-AF65-F5344CB8AC3E}">
        <p14:creationId xmlns:p14="http://schemas.microsoft.com/office/powerpoint/2010/main" val="14515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_link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C6EE29-5754-40E8-9AD8-CE1098238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91" t="33873" r="24445" b="19823"/>
          <a:stretch/>
        </p:blipFill>
        <p:spPr>
          <a:xfrm>
            <a:off x="2" y="3160998"/>
            <a:ext cx="11052064" cy="7855147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1245" y="3314269"/>
            <a:ext cx="9855722" cy="6365437"/>
          </a:xfrm>
          <a:custGeom>
            <a:avLst/>
            <a:gdLst>
              <a:gd name="connsiteX0" fmla="*/ 150987 w 6202363"/>
              <a:gd name="connsiteY0" fmla="*/ 0 h 4039235"/>
              <a:gd name="connsiteX1" fmla="*/ 6051376 w 6202363"/>
              <a:gd name="connsiteY1" fmla="*/ 0 h 4039235"/>
              <a:gd name="connsiteX2" fmla="*/ 6202363 w 6202363"/>
              <a:gd name="connsiteY2" fmla="*/ 150987 h 4039235"/>
              <a:gd name="connsiteX3" fmla="*/ 6202363 w 6202363"/>
              <a:gd name="connsiteY3" fmla="*/ 4039235 h 4039235"/>
              <a:gd name="connsiteX4" fmla="*/ 6202363 w 6202363"/>
              <a:gd name="connsiteY4" fmla="*/ 4039235 h 4039235"/>
              <a:gd name="connsiteX5" fmla="*/ 0 w 6202363"/>
              <a:gd name="connsiteY5" fmla="*/ 4039235 h 4039235"/>
              <a:gd name="connsiteX6" fmla="*/ 0 w 6202363"/>
              <a:gd name="connsiteY6" fmla="*/ 4039235 h 4039235"/>
              <a:gd name="connsiteX7" fmla="*/ 0 w 6202363"/>
              <a:gd name="connsiteY7" fmla="*/ 150987 h 4039235"/>
              <a:gd name="connsiteX8" fmla="*/ 150987 w 6202363"/>
              <a:gd name="connsiteY8" fmla="*/ 0 h 4039235"/>
              <a:gd name="connsiteX0" fmla="*/ 179562 w 6230938"/>
              <a:gd name="connsiteY0" fmla="*/ 0 h 4039235"/>
              <a:gd name="connsiteX1" fmla="*/ 6079951 w 6230938"/>
              <a:gd name="connsiteY1" fmla="*/ 0 h 4039235"/>
              <a:gd name="connsiteX2" fmla="*/ 6230938 w 6230938"/>
              <a:gd name="connsiteY2" fmla="*/ 150987 h 4039235"/>
              <a:gd name="connsiteX3" fmla="*/ 6230938 w 6230938"/>
              <a:gd name="connsiteY3" fmla="*/ 4039235 h 4039235"/>
              <a:gd name="connsiteX4" fmla="*/ 6230938 w 6230938"/>
              <a:gd name="connsiteY4" fmla="*/ 4039235 h 4039235"/>
              <a:gd name="connsiteX5" fmla="*/ 28575 w 6230938"/>
              <a:gd name="connsiteY5" fmla="*/ 4039235 h 4039235"/>
              <a:gd name="connsiteX6" fmla="*/ 0 w 6230938"/>
              <a:gd name="connsiteY6" fmla="*/ 4029710 h 4039235"/>
              <a:gd name="connsiteX7" fmla="*/ 28575 w 6230938"/>
              <a:gd name="connsiteY7" fmla="*/ 150987 h 4039235"/>
              <a:gd name="connsiteX8" fmla="*/ 179562 w 6230938"/>
              <a:gd name="connsiteY8" fmla="*/ 0 h 4039235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30938 w 6259513"/>
              <a:gd name="connsiteY3" fmla="*/ 4039235 h 4043998"/>
              <a:gd name="connsiteX4" fmla="*/ 6259513 w 6259513"/>
              <a:gd name="connsiteY4" fmla="*/ 4043998 h 4043998"/>
              <a:gd name="connsiteX5" fmla="*/ 28575 w 6259513"/>
              <a:gd name="connsiteY5" fmla="*/ 4039235 h 4043998"/>
              <a:gd name="connsiteX6" fmla="*/ 0 w 6259513"/>
              <a:gd name="connsiteY6" fmla="*/ 4029710 h 4043998"/>
              <a:gd name="connsiteX7" fmla="*/ 28575 w 6259513"/>
              <a:gd name="connsiteY7" fmla="*/ 150987 h 4043998"/>
              <a:gd name="connsiteX8" fmla="*/ 179562 w 6259513"/>
              <a:gd name="connsiteY8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3877310 h 4043998"/>
              <a:gd name="connsiteX4" fmla="*/ 6259513 w 6259513"/>
              <a:gd name="connsiteY4" fmla="*/ 4043998 h 4043998"/>
              <a:gd name="connsiteX5" fmla="*/ 28575 w 6259513"/>
              <a:gd name="connsiteY5" fmla="*/ 4039235 h 4043998"/>
              <a:gd name="connsiteX6" fmla="*/ 0 w 6259513"/>
              <a:gd name="connsiteY6" fmla="*/ 4029710 h 4043998"/>
              <a:gd name="connsiteX7" fmla="*/ 28575 w 6259513"/>
              <a:gd name="connsiteY7" fmla="*/ 150987 h 4043998"/>
              <a:gd name="connsiteX8" fmla="*/ 179562 w 6259513"/>
              <a:gd name="connsiteY8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28575 w 6259513"/>
              <a:gd name="connsiteY4" fmla="*/ 4039235 h 4043998"/>
              <a:gd name="connsiteX5" fmla="*/ 0 w 6259513"/>
              <a:gd name="connsiteY5" fmla="*/ 4029710 h 4043998"/>
              <a:gd name="connsiteX6" fmla="*/ 28575 w 6259513"/>
              <a:gd name="connsiteY6" fmla="*/ 150987 h 4043998"/>
              <a:gd name="connsiteX7" fmla="*/ 179562 w 6259513"/>
              <a:gd name="connsiteY7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28575 w 6259513"/>
              <a:gd name="connsiteY4" fmla="*/ 4039235 h 4043998"/>
              <a:gd name="connsiteX5" fmla="*/ 0 w 6259513"/>
              <a:gd name="connsiteY5" fmla="*/ 4029710 h 4043998"/>
              <a:gd name="connsiteX6" fmla="*/ 28575 w 6259513"/>
              <a:gd name="connsiteY6" fmla="*/ 150987 h 4043998"/>
              <a:gd name="connsiteX7" fmla="*/ 179562 w 6259513"/>
              <a:gd name="connsiteY7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0 w 6259513"/>
              <a:gd name="connsiteY4" fmla="*/ 4029710 h 4043998"/>
              <a:gd name="connsiteX5" fmla="*/ 28575 w 6259513"/>
              <a:gd name="connsiteY5" fmla="*/ 150987 h 4043998"/>
              <a:gd name="connsiteX6" fmla="*/ 179562 w 6259513"/>
              <a:gd name="connsiteY6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0 w 6259513"/>
              <a:gd name="connsiteY4" fmla="*/ 4043998 h 4043998"/>
              <a:gd name="connsiteX5" fmla="*/ 28575 w 6259513"/>
              <a:gd name="connsiteY5" fmla="*/ 150987 h 4043998"/>
              <a:gd name="connsiteX6" fmla="*/ 179562 w 6259513"/>
              <a:gd name="connsiteY6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0 w 6259513"/>
              <a:gd name="connsiteY4" fmla="*/ 4043998 h 4043998"/>
              <a:gd name="connsiteX5" fmla="*/ 21084 w 6259513"/>
              <a:gd name="connsiteY5" fmla="*/ 168462 h 4043998"/>
              <a:gd name="connsiteX6" fmla="*/ 179562 w 6259513"/>
              <a:gd name="connsiteY6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0 w 6259513"/>
              <a:gd name="connsiteY4" fmla="*/ 4043998 h 4043998"/>
              <a:gd name="connsiteX5" fmla="*/ 21084 w 6259513"/>
              <a:gd name="connsiteY5" fmla="*/ 168462 h 4043998"/>
              <a:gd name="connsiteX6" fmla="*/ 179562 w 6259513"/>
              <a:gd name="connsiteY6" fmla="*/ 0 h 4043998"/>
              <a:gd name="connsiteX0" fmla="*/ 179562 w 6259513"/>
              <a:gd name="connsiteY0" fmla="*/ 0 h 4043998"/>
              <a:gd name="connsiteX1" fmla="*/ 6079951 w 6259513"/>
              <a:gd name="connsiteY1" fmla="*/ 0 h 4043998"/>
              <a:gd name="connsiteX2" fmla="*/ 6230938 w 6259513"/>
              <a:gd name="connsiteY2" fmla="*/ 150987 h 4043998"/>
              <a:gd name="connsiteX3" fmla="*/ 6259513 w 6259513"/>
              <a:gd name="connsiteY3" fmla="*/ 4043998 h 4043998"/>
              <a:gd name="connsiteX4" fmla="*/ 0 w 6259513"/>
              <a:gd name="connsiteY4" fmla="*/ 4043998 h 4043998"/>
              <a:gd name="connsiteX5" fmla="*/ 21084 w 6259513"/>
              <a:gd name="connsiteY5" fmla="*/ 168462 h 4043998"/>
              <a:gd name="connsiteX6" fmla="*/ 179562 w 6259513"/>
              <a:gd name="connsiteY6" fmla="*/ 0 h 4043998"/>
              <a:gd name="connsiteX0" fmla="*/ 187053 w 6267004"/>
              <a:gd name="connsiteY0" fmla="*/ 0 h 4046495"/>
              <a:gd name="connsiteX1" fmla="*/ 6087442 w 6267004"/>
              <a:gd name="connsiteY1" fmla="*/ 0 h 4046495"/>
              <a:gd name="connsiteX2" fmla="*/ 6238429 w 6267004"/>
              <a:gd name="connsiteY2" fmla="*/ 150987 h 4046495"/>
              <a:gd name="connsiteX3" fmla="*/ 6267004 w 6267004"/>
              <a:gd name="connsiteY3" fmla="*/ 4043998 h 4046495"/>
              <a:gd name="connsiteX4" fmla="*/ 0 w 6267004"/>
              <a:gd name="connsiteY4" fmla="*/ 4046495 h 4046495"/>
              <a:gd name="connsiteX5" fmla="*/ 28575 w 6267004"/>
              <a:gd name="connsiteY5" fmla="*/ 168462 h 4046495"/>
              <a:gd name="connsiteX6" fmla="*/ 187053 w 6267004"/>
              <a:gd name="connsiteY6" fmla="*/ 0 h 40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7004" h="4046495">
                <a:moveTo>
                  <a:pt x="187053" y="0"/>
                </a:moveTo>
                <a:lnTo>
                  <a:pt x="6087442" y="0"/>
                </a:lnTo>
                <a:cubicBezTo>
                  <a:pt x="6170830" y="0"/>
                  <a:pt x="6238429" y="67599"/>
                  <a:pt x="6238429" y="150987"/>
                </a:cubicBezTo>
                <a:lnTo>
                  <a:pt x="6267004" y="4043998"/>
                </a:lnTo>
                <a:lnTo>
                  <a:pt x="0" y="4046495"/>
                </a:lnTo>
                <a:cubicBezTo>
                  <a:pt x="0" y="2750412"/>
                  <a:pt x="28575" y="1464545"/>
                  <a:pt x="28575" y="168462"/>
                </a:cubicBezTo>
                <a:cubicBezTo>
                  <a:pt x="31071" y="72593"/>
                  <a:pt x="96175" y="2496"/>
                  <a:pt x="187053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38100">
              <a:schemeClr val="tx1">
                <a:alpha val="38000"/>
              </a:schemeClr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83C9BB-BECF-4AD4-990E-CD0C1C9AB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356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76959C8-5E9B-46E5-96A8-1001D6587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6356" y="1592475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7F6DD404-1ECE-4B3B-B48D-7A1A405103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56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3512C1C-9BD8-45E2-BF86-E5B3B89A16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9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ablet_link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3FBF882-B341-4670-AECC-F15DB4CD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 contrast="2000"/>
                    </a14:imgEffect>
                  </a14:imgLayer>
                </a14:imgProps>
              </a:ext>
            </a:extLst>
          </a:blip>
          <a:srcRect l="30198" t="9853" r="21229" b="36342"/>
          <a:stretch/>
        </p:blipFill>
        <p:spPr>
          <a:xfrm>
            <a:off x="0" y="0"/>
            <a:ext cx="13612151" cy="1130935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27A68357-E6B8-4AC1-98ED-1BA66C87E75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9468" y="3408513"/>
            <a:ext cx="7036435" cy="7900838"/>
          </a:xfrm>
          <a:prstGeom prst="round2SameRect">
            <a:avLst>
              <a:gd name="adj1" fmla="val 1767"/>
              <a:gd name="adj2" fmla="val 0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  <a:effectLst>
            <a:innerShdw blurRad="38100">
              <a:schemeClr val="tx1">
                <a:alpha val="38000"/>
              </a:schemeClr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8189E34-475A-4F49-89D2-42D4673F01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356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1002B59-9C69-4A0B-83D7-CECA5945B3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6356" y="1592476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101ECD27-0799-4E2A-BE2D-3C7E59BDCC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56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347F66-D140-402C-9F9A-B03EDED00A6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hone_link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C16DA7C-6AE3-4284-9021-5D2C630B0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4" r="23030" b="14628"/>
          <a:stretch/>
        </p:blipFill>
        <p:spPr>
          <a:xfrm>
            <a:off x="0" y="528788"/>
            <a:ext cx="10052050" cy="1078056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2015C1F-536B-4DBC-889A-0DB419A8C00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85225" y="3094363"/>
            <a:ext cx="3467172" cy="7502916"/>
          </a:xfrm>
          <a:custGeom>
            <a:avLst/>
            <a:gdLst>
              <a:gd name="connsiteX0" fmla="*/ 212577 w 2102644"/>
              <a:gd name="connsiteY0" fmla="*/ 0 h 4549775"/>
              <a:gd name="connsiteX1" fmla="*/ 464344 w 2102644"/>
              <a:gd name="connsiteY1" fmla="*/ 0 h 4549775"/>
              <a:gd name="connsiteX2" fmla="*/ 464344 w 2102644"/>
              <a:gd name="connsiteY2" fmla="*/ 36864 h 4549775"/>
              <a:gd name="connsiteX3" fmla="*/ 594168 w 2102644"/>
              <a:gd name="connsiteY3" fmla="*/ 166688 h 4549775"/>
              <a:gd name="connsiteX4" fmla="*/ 1501332 w 2102644"/>
              <a:gd name="connsiteY4" fmla="*/ 166688 h 4549775"/>
              <a:gd name="connsiteX5" fmla="*/ 1631156 w 2102644"/>
              <a:gd name="connsiteY5" fmla="*/ 36864 h 4549775"/>
              <a:gd name="connsiteX6" fmla="*/ 1631156 w 2102644"/>
              <a:gd name="connsiteY6" fmla="*/ 0 h 4549775"/>
              <a:gd name="connsiteX7" fmla="*/ 1890067 w 2102644"/>
              <a:gd name="connsiteY7" fmla="*/ 0 h 4549775"/>
              <a:gd name="connsiteX8" fmla="*/ 2102644 w 2102644"/>
              <a:gd name="connsiteY8" fmla="*/ 212577 h 4549775"/>
              <a:gd name="connsiteX9" fmla="*/ 2102644 w 2102644"/>
              <a:gd name="connsiteY9" fmla="*/ 4337051 h 4549775"/>
              <a:gd name="connsiteX10" fmla="*/ 1889920 w 2102644"/>
              <a:gd name="connsiteY10" fmla="*/ 4549775 h 4549775"/>
              <a:gd name="connsiteX11" fmla="*/ 212724 w 2102644"/>
              <a:gd name="connsiteY11" fmla="*/ 4549775 h 4549775"/>
              <a:gd name="connsiteX12" fmla="*/ 0 w 2102644"/>
              <a:gd name="connsiteY12" fmla="*/ 4337051 h 4549775"/>
              <a:gd name="connsiteX13" fmla="*/ 0 w 2102644"/>
              <a:gd name="connsiteY13" fmla="*/ 212577 h 4549775"/>
              <a:gd name="connsiteX14" fmla="*/ 212577 w 2102644"/>
              <a:gd name="connsiteY14" fmla="*/ 0 h 454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2644" h="4549775">
                <a:moveTo>
                  <a:pt x="212577" y="0"/>
                </a:moveTo>
                <a:lnTo>
                  <a:pt x="464344" y="0"/>
                </a:lnTo>
                <a:lnTo>
                  <a:pt x="464344" y="36864"/>
                </a:lnTo>
                <a:cubicBezTo>
                  <a:pt x="464344" y="108564"/>
                  <a:pt x="522468" y="166688"/>
                  <a:pt x="594168" y="166688"/>
                </a:cubicBezTo>
                <a:lnTo>
                  <a:pt x="1501332" y="166688"/>
                </a:lnTo>
                <a:cubicBezTo>
                  <a:pt x="1573032" y="166688"/>
                  <a:pt x="1631156" y="108564"/>
                  <a:pt x="1631156" y="36864"/>
                </a:cubicBezTo>
                <a:lnTo>
                  <a:pt x="1631156" y="0"/>
                </a:lnTo>
                <a:lnTo>
                  <a:pt x="1890067" y="0"/>
                </a:lnTo>
                <a:cubicBezTo>
                  <a:pt x="2007470" y="0"/>
                  <a:pt x="2102644" y="95174"/>
                  <a:pt x="2102644" y="212577"/>
                </a:cubicBezTo>
                <a:lnTo>
                  <a:pt x="2102644" y="4337051"/>
                </a:lnTo>
                <a:cubicBezTo>
                  <a:pt x="2102644" y="4454535"/>
                  <a:pt x="2007404" y="4549775"/>
                  <a:pt x="1889920" y="4549775"/>
                </a:cubicBezTo>
                <a:lnTo>
                  <a:pt x="212724" y="4549775"/>
                </a:lnTo>
                <a:cubicBezTo>
                  <a:pt x="95240" y="4549775"/>
                  <a:pt x="0" y="4454535"/>
                  <a:pt x="0" y="4337051"/>
                </a:cubicBezTo>
                <a:lnTo>
                  <a:pt x="0" y="212577"/>
                </a:lnTo>
                <a:cubicBezTo>
                  <a:pt x="0" y="95174"/>
                  <a:pt x="95174" y="0"/>
                  <a:pt x="212577" y="0"/>
                </a:cubicBezTo>
                <a:close/>
              </a:path>
            </a:pathLst>
          </a:custGeom>
          <a:solidFill>
            <a:schemeClr val="bg1"/>
          </a:solidFill>
          <a:ln w="6350" cap="rnd">
            <a:solidFill>
              <a:schemeClr val="tx2"/>
            </a:solidFill>
          </a:ln>
          <a:effectLst>
            <a:innerShdw blurRad="38100">
              <a:schemeClr val="tx1">
                <a:alpha val="38000"/>
              </a:schemeClr>
            </a:innerShdw>
          </a:effectLst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898E3190-4AB6-4910-B4F3-57F935DB44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356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21F05EF5-CE93-4FBF-B987-FF9F2A21A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6356" y="1592476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3AD7781-07CF-44EB-9001-4B9D52DECE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56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39BA488-1A0E-4D1D-AAC1-3242E177014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/Phone_links (3 Highlig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40263D8-93FB-45F9-AA75-6613C1729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29" t="20559" r="14526" b="17686"/>
          <a:stretch/>
        </p:blipFill>
        <p:spPr>
          <a:xfrm>
            <a:off x="2" y="3177387"/>
            <a:ext cx="10942075" cy="750366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2685972"/>
            <a:ext cx="8075670" cy="76599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963390"/>
            <a:ext cx="8075670" cy="44706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76" y="1557921"/>
            <a:ext cx="8075670" cy="1128051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898E3190-4AB6-4910-B4F3-57F935DB44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356" y="998745"/>
            <a:ext cx="1955765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01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21F05EF5-CE93-4FBF-B987-FF9F2A21A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6356" y="1592476"/>
            <a:ext cx="1997443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02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3AD7781-07CF-44EB-9001-4B9D52DECE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56" y="2186206"/>
            <a:ext cx="2007061" cy="464408"/>
          </a:xfrm>
          <a:solidFill>
            <a:schemeClr val="tx2"/>
          </a:solidFill>
        </p:spPr>
        <p:txBody>
          <a:bodyPr wrap="none" lIns="108000" tIns="54000" rIns="108000" bIns="540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3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Highlight 03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2015C1F-536B-4DBC-889A-0DB419A8C00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0926" y="6848115"/>
            <a:ext cx="1328127" cy="2809999"/>
          </a:xfrm>
          <a:custGeom>
            <a:avLst/>
            <a:gdLst>
              <a:gd name="connsiteX0" fmla="*/ 212577 w 2102644"/>
              <a:gd name="connsiteY0" fmla="*/ 0 h 4549775"/>
              <a:gd name="connsiteX1" fmla="*/ 464344 w 2102644"/>
              <a:gd name="connsiteY1" fmla="*/ 0 h 4549775"/>
              <a:gd name="connsiteX2" fmla="*/ 464344 w 2102644"/>
              <a:gd name="connsiteY2" fmla="*/ 36864 h 4549775"/>
              <a:gd name="connsiteX3" fmla="*/ 594168 w 2102644"/>
              <a:gd name="connsiteY3" fmla="*/ 166688 h 4549775"/>
              <a:gd name="connsiteX4" fmla="*/ 1501332 w 2102644"/>
              <a:gd name="connsiteY4" fmla="*/ 166688 h 4549775"/>
              <a:gd name="connsiteX5" fmla="*/ 1631156 w 2102644"/>
              <a:gd name="connsiteY5" fmla="*/ 36864 h 4549775"/>
              <a:gd name="connsiteX6" fmla="*/ 1631156 w 2102644"/>
              <a:gd name="connsiteY6" fmla="*/ 0 h 4549775"/>
              <a:gd name="connsiteX7" fmla="*/ 1890067 w 2102644"/>
              <a:gd name="connsiteY7" fmla="*/ 0 h 4549775"/>
              <a:gd name="connsiteX8" fmla="*/ 2102644 w 2102644"/>
              <a:gd name="connsiteY8" fmla="*/ 212577 h 4549775"/>
              <a:gd name="connsiteX9" fmla="*/ 2102644 w 2102644"/>
              <a:gd name="connsiteY9" fmla="*/ 4337051 h 4549775"/>
              <a:gd name="connsiteX10" fmla="*/ 1889920 w 2102644"/>
              <a:gd name="connsiteY10" fmla="*/ 4549775 h 4549775"/>
              <a:gd name="connsiteX11" fmla="*/ 212724 w 2102644"/>
              <a:gd name="connsiteY11" fmla="*/ 4549775 h 4549775"/>
              <a:gd name="connsiteX12" fmla="*/ 0 w 2102644"/>
              <a:gd name="connsiteY12" fmla="*/ 4337051 h 4549775"/>
              <a:gd name="connsiteX13" fmla="*/ 0 w 2102644"/>
              <a:gd name="connsiteY13" fmla="*/ 212577 h 4549775"/>
              <a:gd name="connsiteX14" fmla="*/ 212577 w 2102644"/>
              <a:gd name="connsiteY14" fmla="*/ 0 h 4549775"/>
              <a:gd name="connsiteX0" fmla="*/ 212577 w 2102644"/>
              <a:gd name="connsiteY0" fmla="*/ 0 h 4549775"/>
              <a:gd name="connsiteX1" fmla="*/ 464344 w 2102644"/>
              <a:gd name="connsiteY1" fmla="*/ 0 h 4549775"/>
              <a:gd name="connsiteX2" fmla="*/ 464344 w 2102644"/>
              <a:gd name="connsiteY2" fmla="*/ 36864 h 4549775"/>
              <a:gd name="connsiteX3" fmla="*/ 594168 w 2102644"/>
              <a:gd name="connsiteY3" fmla="*/ 166688 h 4549775"/>
              <a:gd name="connsiteX4" fmla="*/ 1501332 w 2102644"/>
              <a:gd name="connsiteY4" fmla="*/ 166688 h 4549775"/>
              <a:gd name="connsiteX5" fmla="*/ 1631156 w 2102644"/>
              <a:gd name="connsiteY5" fmla="*/ 36864 h 4549775"/>
              <a:gd name="connsiteX6" fmla="*/ 1631156 w 2102644"/>
              <a:gd name="connsiteY6" fmla="*/ 0 h 4549775"/>
              <a:gd name="connsiteX7" fmla="*/ 1890067 w 2102644"/>
              <a:gd name="connsiteY7" fmla="*/ 0 h 4549775"/>
              <a:gd name="connsiteX8" fmla="*/ 2102644 w 2102644"/>
              <a:gd name="connsiteY8" fmla="*/ 212577 h 4549775"/>
              <a:gd name="connsiteX9" fmla="*/ 2102644 w 2102644"/>
              <a:gd name="connsiteY9" fmla="*/ 4337051 h 4549775"/>
              <a:gd name="connsiteX10" fmla="*/ 1972691 w 2102644"/>
              <a:gd name="connsiteY10" fmla="*/ 4543409 h 4549775"/>
              <a:gd name="connsiteX11" fmla="*/ 212724 w 2102644"/>
              <a:gd name="connsiteY11" fmla="*/ 4549775 h 4549775"/>
              <a:gd name="connsiteX12" fmla="*/ 0 w 2102644"/>
              <a:gd name="connsiteY12" fmla="*/ 4337051 h 4549775"/>
              <a:gd name="connsiteX13" fmla="*/ 0 w 2102644"/>
              <a:gd name="connsiteY13" fmla="*/ 212577 h 4549775"/>
              <a:gd name="connsiteX14" fmla="*/ 212577 w 2102644"/>
              <a:gd name="connsiteY14" fmla="*/ 0 h 4549775"/>
              <a:gd name="connsiteX0" fmla="*/ 212577 w 2153580"/>
              <a:gd name="connsiteY0" fmla="*/ 0 h 4549775"/>
              <a:gd name="connsiteX1" fmla="*/ 464344 w 2153580"/>
              <a:gd name="connsiteY1" fmla="*/ 0 h 4549775"/>
              <a:gd name="connsiteX2" fmla="*/ 464344 w 2153580"/>
              <a:gd name="connsiteY2" fmla="*/ 36864 h 4549775"/>
              <a:gd name="connsiteX3" fmla="*/ 594168 w 2153580"/>
              <a:gd name="connsiteY3" fmla="*/ 166688 h 4549775"/>
              <a:gd name="connsiteX4" fmla="*/ 1501332 w 2153580"/>
              <a:gd name="connsiteY4" fmla="*/ 166688 h 4549775"/>
              <a:gd name="connsiteX5" fmla="*/ 1631156 w 2153580"/>
              <a:gd name="connsiteY5" fmla="*/ 36864 h 4549775"/>
              <a:gd name="connsiteX6" fmla="*/ 1631156 w 2153580"/>
              <a:gd name="connsiteY6" fmla="*/ 0 h 4549775"/>
              <a:gd name="connsiteX7" fmla="*/ 1890067 w 2153580"/>
              <a:gd name="connsiteY7" fmla="*/ 0 h 4549775"/>
              <a:gd name="connsiteX8" fmla="*/ 2102644 w 2153580"/>
              <a:gd name="connsiteY8" fmla="*/ 212577 h 4549775"/>
              <a:gd name="connsiteX9" fmla="*/ 2153580 w 2153580"/>
              <a:gd name="connsiteY9" fmla="*/ 4317950 h 4549775"/>
              <a:gd name="connsiteX10" fmla="*/ 1972691 w 2153580"/>
              <a:gd name="connsiteY10" fmla="*/ 4543409 h 4549775"/>
              <a:gd name="connsiteX11" fmla="*/ 212724 w 2153580"/>
              <a:gd name="connsiteY11" fmla="*/ 4549775 h 4549775"/>
              <a:gd name="connsiteX12" fmla="*/ 0 w 2153580"/>
              <a:gd name="connsiteY12" fmla="*/ 4337051 h 4549775"/>
              <a:gd name="connsiteX13" fmla="*/ 0 w 2153580"/>
              <a:gd name="connsiteY13" fmla="*/ 212577 h 4549775"/>
              <a:gd name="connsiteX14" fmla="*/ 212577 w 2153580"/>
              <a:gd name="connsiteY14" fmla="*/ 0 h 4549775"/>
              <a:gd name="connsiteX0" fmla="*/ 212577 w 2153580"/>
              <a:gd name="connsiteY0" fmla="*/ 0 h 4549775"/>
              <a:gd name="connsiteX1" fmla="*/ 464344 w 2153580"/>
              <a:gd name="connsiteY1" fmla="*/ 0 h 4549775"/>
              <a:gd name="connsiteX2" fmla="*/ 464344 w 2153580"/>
              <a:gd name="connsiteY2" fmla="*/ 36864 h 4549775"/>
              <a:gd name="connsiteX3" fmla="*/ 594168 w 2153580"/>
              <a:gd name="connsiteY3" fmla="*/ 166688 h 4549775"/>
              <a:gd name="connsiteX4" fmla="*/ 1501332 w 2153580"/>
              <a:gd name="connsiteY4" fmla="*/ 166688 h 4549775"/>
              <a:gd name="connsiteX5" fmla="*/ 1631156 w 2153580"/>
              <a:gd name="connsiteY5" fmla="*/ 36864 h 4549775"/>
              <a:gd name="connsiteX6" fmla="*/ 1631156 w 2153580"/>
              <a:gd name="connsiteY6" fmla="*/ 0 h 4549775"/>
              <a:gd name="connsiteX7" fmla="*/ 1890067 w 2153580"/>
              <a:gd name="connsiteY7" fmla="*/ 0 h 4549775"/>
              <a:gd name="connsiteX8" fmla="*/ 2102644 w 2153580"/>
              <a:gd name="connsiteY8" fmla="*/ 212577 h 4549775"/>
              <a:gd name="connsiteX9" fmla="*/ 2153580 w 2153580"/>
              <a:gd name="connsiteY9" fmla="*/ 4317950 h 4549775"/>
              <a:gd name="connsiteX10" fmla="*/ 1972691 w 2153580"/>
              <a:gd name="connsiteY10" fmla="*/ 4543409 h 4549775"/>
              <a:gd name="connsiteX11" fmla="*/ 212724 w 2153580"/>
              <a:gd name="connsiteY11" fmla="*/ 4549775 h 4549775"/>
              <a:gd name="connsiteX12" fmla="*/ 25468 w 2153580"/>
              <a:gd name="connsiteY12" fmla="*/ 4330683 h 4549775"/>
              <a:gd name="connsiteX13" fmla="*/ 0 w 2153580"/>
              <a:gd name="connsiteY13" fmla="*/ 212577 h 4549775"/>
              <a:gd name="connsiteX14" fmla="*/ 212577 w 2153580"/>
              <a:gd name="connsiteY14" fmla="*/ 0 h 4549775"/>
              <a:gd name="connsiteX0" fmla="*/ 212577 w 2153580"/>
              <a:gd name="connsiteY0" fmla="*/ 0 h 4556141"/>
              <a:gd name="connsiteX1" fmla="*/ 464344 w 2153580"/>
              <a:gd name="connsiteY1" fmla="*/ 0 h 4556141"/>
              <a:gd name="connsiteX2" fmla="*/ 464344 w 2153580"/>
              <a:gd name="connsiteY2" fmla="*/ 36864 h 4556141"/>
              <a:gd name="connsiteX3" fmla="*/ 594168 w 2153580"/>
              <a:gd name="connsiteY3" fmla="*/ 166688 h 4556141"/>
              <a:gd name="connsiteX4" fmla="*/ 1501332 w 2153580"/>
              <a:gd name="connsiteY4" fmla="*/ 166688 h 4556141"/>
              <a:gd name="connsiteX5" fmla="*/ 1631156 w 2153580"/>
              <a:gd name="connsiteY5" fmla="*/ 36864 h 4556141"/>
              <a:gd name="connsiteX6" fmla="*/ 1631156 w 2153580"/>
              <a:gd name="connsiteY6" fmla="*/ 0 h 4556141"/>
              <a:gd name="connsiteX7" fmla="*/ 1890067 w 2153580"/>
              <a:gd name="connsiteY7" fmla="*/ 0 h 4556141"/>
              <a:gd name="connsiteX8" fmla="*/ 2102644 w 2153580"/>
              <a:gd name="connsiteY8" fmla="*/ 212577 h 4556141"/>
              <a:gd name="connsiteX9" fmla="*/ 2153580 w 2153580"/>
              <a:gd name="connsiteY9" fmla="*/ 4317950 h 4556141"/>
              <a:gd name="connsiteX10" fmla="*/ 1972691 w 2153580"/>
              <a:gd name="connsiteY10" fmla="*/ 4543409 h 4556141"/>
              <a:gd name="connsiteX11" fmla="*/ 276395 w 2153580"/>
              <a:gd name="connsiteY11" fmla="*/ 4556141 h 4556141"/>
              <a:gd name="connsiteX12" fmla="*/ 25468 w 2153580"/>
              <a:gd name="connsiteY12" fmla="*/ 4330683 h 4556141"/>
              <a:gd name="connsiteX13" fmla="*/ 0 w 2153580"/>
              <a:gd name="connsiteY13" fmla="*/ 212577 h 4556141"/>
              <a:gd name="connsiteX14" fmla="*/ 212577 w 2153580"/>
              <a:gd name="connsiteY14" fmla="*/ 0 h 4556141"/>
              <a:gd name="connsiteX0" fmla="*/ 212577 w 2153580"/>
              <a:gd name="connsiteY0" fmla="*/ 0 h 4556141"/>
              <a:gd name="connsiteX1" fmla="*/ 464344 w 2153580"/>
              <a:gd name="connsiteY1" fmla="*/ 0 h 4556141"/>
              <a:gd name="connsiteX2" fmla="*/ 464344 w 2153580"/>
              <a:gd name="connsiteY2" fmla="*/ 36864 h 4556141"/>
              <a:gd name="connsiteX3" fmla="*/ 594168 w 2153580"/>
              <a:gd name="connsiteY3" fmla="*/ 166688 h 4556141"/>
              <a:gd name="connsiteX4" fmla="*/ 1501332 w 2153580"/>
              <a:gd name="connsiteY4" fmla="*/ 166688 h 4556141"/>
              <a:gd name="connsiteX5" fmla="*/ 1631156 w 2153580"/>
              <a:gd name="connsiteY5" fmla="*/ 36864 h 4556141"/>
              <a:gd name="connsiteX6" fmla="*/ 1631156 w 2153580"/>
              <a:gd name="connsiteY6" fmla="*/ 0 h 4556141"/>
              <a:gd name="connsiteX7" fmla="*/ 1890067 w 2153580"/>
              <a:gd name="connsiteY7" fmla="*/ 0 h 4556141"/>
              <a:gd name="connsiteX8" fmla="*/ 2102644 w 2153580"/>
              <a:gd name="connsiteY8" fmla="*/ 212577 h 4556141"/>
              <a:gd name="connsiteX9" fmla="*/ 2153580 w 2153580"/>
              <a:gd name="connsiteY9" fmla="*/ 4317950 h 4556141"/>
              <a:gd name="connsiteX10" fmla="*/ 1972691 w 2153580"/>
              <a:gd name="connsiteY10" fmla="*/ 4543409 h 4556141"/>
              <a:gd name="connsiteX11" fmla="*/ 276395 w 2153580"/>
              <a:gd name="connsiteY11" fmla="*/ 4556141 h 4556141"/>
              <a:gd name="connsiteX12" fmla="*/ 44570 w 2153580"/>
              <a:gd name="connsiteY12" fmla="*/ 4330682 h 4556141"/>
              <a:gd name="connsiteX13" fmla="*/ 0 w 2153580"/>
              <a:gd name="connsiteY13" fmla="*/ 212577 h 4556141"/>
              <a:gd name="connsiteX14" fmla="*/ 212577 w 2153580"/>
              <a:gd name="connsiteY14" fmla="*/ 0 h 455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53580" h="4556141">
                <a:moveTo>
                  <a:pt x="212577" y="0"/>
                </a:moveTo>
                <a:lnTo>
                  <a:pt x="464344" y="0"/>
                </a:lnTo>
                <a:lnTo>
                  <a:pt x="464344" y="36864"/>
                </a:lnTo>
                <a:cubicBezTo>
                  <a:pt x="464344" y="108564"/>
                  <a:pt x="522468" y="166688"/>
                  <a:pt x="594168" y="166688"/>
                </a:cubicBezTo>
                <a:lnTo>
                  <a:pt x="1501332" y="166688"/>
                </a:lnTo>
                <a:cubicBezTo>
                  <a:pt x="1573032" y="166688"/>
                  <a:pt x="1631156" y="108564"/>
                  <a:pt x="1631156" y="36864"/>
                </a:cubicBezTo>
                <a:lnTo>
                  <a:pt x="1631156" y="0"/>
                </a:lnTo>
                <a:lnTo>
                  <a:pt x="1890067" y="0"/>
                </a:lnTo>
                <a:cubicBezTo>
                  <a:pt x="2007470" y="0"/>
                  <a:pt x="2102644" y="95174"/>
                  <a:pt x="2102644" y="212577"/>
                </a:cubicBezTo>
                <a:lnTo>
                  <a:pt x="2153580" y="4317950"/>
                </a:lnTo>
                <a:cubicBezTo>
                  <a:pt x="2153580" y="4435434"/>
                  <a:pt x="2090175" y="4543409"/>
                  <a:pt x="1972691" y="4543409"/>
                </a:cubicBezTo>
                <a:lnTo>
                  <a:pt x="276395" y="4556141"/>
                </a:lnTo>
                <a:cubicBezTo>
                  <a:pt x="158911" y="4556141"/>
                  <a:pt x="44570" y="4448166"/>
                  <a:pt x="44570" y="4330682"/>
                </a:cubicBezTo>
                <a:lnTo>
                  <a:pt x="0" y="212577"/>
                </a:lnTo>
                <a:cubicBezTo>
                  <a:pt x="0" y="95174"/>
                  <a:pt x="95174" y="0"/>
                  <a:pt x="212577" y="0"/>
                </a:cubicBezTo>
                <a:close/>
              </a:path>
            </a:pathLst>
          </a:custGeom>
          <a:solidFill>
            <a:schemeClr val="bg1"/>
          </a:solidFill>
          <a:ln w="6350" cap="rnd">
            <a:solidFill>
              <a:schemeClr val="tx2"/>
            </a:solidFill>
          </a:ln>
          <a:effectLst>
            <a:innerShdw blurRad="38100">
              <a:schemeClr val="tx1">
                <a:alpha val="38000"/>
              </a:schemeClr>
            </a:innerShdw>
          </a:effectLst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4B0A5F95-6E73-4997-957C-8FEC630382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685" y="4459006"/>
            <a:ext cx="7615145" cy="4733768"/>
          </a:xfrm>
          <a:custGeom>
            <a:avLst/>
            <a:gdLst>
              <a:gd name="connsiteX0" fmla="*/ 0 w 4618155"/>
              <a:gd name="connsiteY0" fmla="*/ 0 h 2863273"/>
              <a:gd name="connsiteX1" fmla="*/ 4618155 w 4618155"/>
              <a:gd name="connsiteY1" fmla="*/ 0 h 2863273"/>
              <a:gd name="connsiteX2" fmla="*/ 4618155 w 4618155"/>
              <a:gd name="connsiteY2" fmla="*/ 2863273 h 2863273"/>
              <a:gd name="connsiteX3" fmla="*/ 0 w 4618155"/>
              <a:gd name="connsiteY3" fmla="*/ 2863273 h 2863273"/>
              <a:gd name="connsiteX4" fmla="*/ 0 w 4618155"/>
              <a:gd name="connsiteY4" fmla="*/ 0 h 2863273"/>
              <a:gd name="connsiteX0" fmla="*/ 12700 w 4618155"/>
              <a:gd name="connsiteY0" fmla="*/ 0 h 2863273"/>
              <a:gd name="connsiteX1" fmla="*/ 4618155 w 4618155"/>
              <a:gd name="connsiteY1" fmla="*/ 0 h 2863273"/>
              <a:gd name="connsiteX2" fmla="*/ 4618155 w 4618155"/>
              <a:gd name="connsiteY2" fmla="*/ 2863273 h 2863273"/>
              <a:gd name="connsiteX3" fmla="*/ 0 w 4618155"/>
              <a:gd name="connsiteY3" fmla="*/ 2863273 h 2863273"/>
              <a:gd name="connsiteX4" fmla="*/ 12700 w 4618155"/>
              <a:gd name="connsiteY4" fmla="*/ 0 h 2863273"/>
              <a:gd name="connsiteX0" fmla="*/ 12700 w 4618155"/>
              <a:gd name="connsiteY0" fmla="*/ 0 h 2863273"/>
              <a:gd name="connsiteX1" fmla="*/ 4605455 w 4618155"/>
              <a:gd name="connsiteY1" fmla="*/ 0 h 2863273"/>
              <a:gd name="connsiteX2" fmla="*/ 4618155 w 4618155"/>
              <a:gd name="connsiteY2" fmla="*/ 2863273 h 2863273"/>
              <a:gd name="connsiteX3" fmla="*/ 0 w 4618155"/>
              <a:gd name="connsiteY3" fmla="*/ 2863273 h 2863273"/>
              <a:gd name="connsiteX4" fmla="*/ 12700 w 4618155"/>
              <a:gd name="connsiteY4" fmla="*/ 0 h 286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8155" h="2863273">
                <a:moveTo>
                  <a:pt x="12700" y="0"/>
                </a:moveTo>
                <a:lnTo>
                  <a:pt x="4605455" y="0"/>
                </a:lnTo>
                <a:cubicBezTo>
                  <a:pt x="4609688" y="954424"/>
                  <a:pt x="4613922" y="1908849"/>
                  <a:pt x="4618155" y="2863273"/>
                </a:cubicBezTo>
                <a:lnTo>
                  <a:pt x="0" y="2863273"/>
                </a:lnTo>
                <a:cubicBezTo>
                  <a:pt x="4233" y="1908849"/>
                  <a:pt x="8467" y="954424"/>
                  <a:pt x="12700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tx2"/>
            </a:solidFill>
          </a:ln>
          <a:effectLst>
            <a:innerShdw blurRad="38100">
              <a:schemeClr val="tx1">
                <a:alpha val="38000"/>
              </a:schemeClr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F8276B-A44A-425F-83CA-4F05BDA60B6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_links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3010CBD-2ACA-41F8-B014-CA83B89356EE}"/>
              </a:ext>
            </a:extLst>
          </p:cNvPr>
          <p:cNvGrpSpPr/>
          <p:nvPr userDrawn="1"/>
        </p:nvGrpSpPr>
        <p:grpSpPr>
          <a:xfrm>
            <a:off x="1799746" y="3814104"/>
            <a:ext cx="8880762" cy="4719970"/>
            <a:chOff x="1091444" y="2312876"/>
            <a:chExt cx="5385680" cy="2862194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D9B879F-8436-423E-81D6-63E25F4B6DBF}"/>
                </a:ext>
              </a:extLst>
            </p:cNvPr>
            <p:cNvSpPr/>
            <p:nvPr/>
          </p:nvSpPr>
          <p:spPr>
            <a:xfrm>
              <a:off x="1091444" y="2312876"/>
              <a:ext cx="3789003" cy="2501272"/>
            </a:xfrm>
            <a:prstGeom prst="roundRect">
              <a:avLst>
                <a:gd name="adj" fmla="val 5688"/>
              </a:avLst>
            </a:prstGeom>
            <a:gradFill>
              <a:gsLst>
                <a:gs pos="11000">
                  <a:schemeClr val="bg1"/>
                </a:gs>
                <a:gs pos="45000">
                  <a:schemeClr val="bg2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61000">
                  <a:schemeClr val="accent1"/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200000" scaled="0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perspectiveRelaxed">
                <a:rot lat="20700000" lon="18600000" rev="648000"/>
              </a:camera>
              <a:lightRig rig="soft" dir="t">
                <a:rot lat="0" lon="0" rev="18900000"/>
              </a:lightRig>
            </a:scene3d>
            <a:sp3d extrusionH="44450" prstMaterial="softEdge"/>
          </p:spPr>
          <p:txBody>
            <a:bodyPr rtlCol="0" anchor="ctr"/>
            <a:lstStyle/>
            <a:p>
              <a:pPr marL="0" marR="0" lvl="0" indent="0" algn="ctr" defTabSz="150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8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34A87DB-4428-449A-B0B0-BDEF05A2D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756" y="4742877"/>
              <a:ext cx="4822368" cy="432193"/>
            </a:xfrm>
            <a:prstGeom prst="rect">
              <a:avLst/>
            </a:prstGeom>
          </p:spPr>
        </p:pic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B14ADCB-122F-448F-8214-0A05C92B35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6544" y="4083932"/>
            <a:ext cx="5770648" cy="3683392"/>
          </a:xfrm>
          <a:prstGeom prst="roundRect">
            <a:avLst>
              <a:gd name="adj" fmla="val 1232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innerShdw blurRad="88900">
              <a:prstClr val="black"/>
            </a:innerShdw>
          </a:effectLst>
          <a:scene3d>
            <a:camera prst="perspectiveRight">
              <a:rot lat="20700000" lon="18600000" rev="648000"/>
            </a:camera>
            <a:lightRig rig="soft" dir="t">
              <a:rot lat="0" lon="0" rev="18900000"/>
            </a:lightRig>
          </a:scene3d>
          <a:sp3d/>
        </p:spPr>
        <p:txBody>
          <a:bodyPr tIns="182880">
            <a:normAutofit/>
          </a:bodyPr>
          <a:lstStyle>
            <a:lvl1pPr marL="0" indent="0" algn="ctr">
              <a:buNone/>
              <a:defRPr sz="2198" b="0" i="0" baseline="0">
                <a:solidFill>
                  <a:schemeClr val="tx1"/>
                </a:solidFill>
                <a:latin typeface="Inter" panose="02000503000000020004" pitchFamily="2" charset="0"/>
              </a:defRPr>
            </a:lvl1pPr>
          </a:lstStyle>
          <a:p>
            <a:r>
              <a:rPr lang="en-US" altLang="ko-KR"/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hone_links (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2076" y="5951541"/>
            <a:ext cx="807567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076" y="2268375"/>
            <a:ext cx="807567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2076" y="3220024"/>
            <a:ext cx="807567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9B66696-AFA0-4A7F-A03C-A3B9A6904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97" y="2882488"/>
            <a:ext cx="5361618" cy="714932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B14ADCB-122F-448F-8214-0A05C92B35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77885" y="3361391"/>
            <a:ext cx="2984202" cy="5426916"/>
          </a:xfrm>
          <a:prstGeom prst="roundRect">
            <a:avLst>
              <a:gd name="adj" fmla="val 123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25400" dist="25400" dir="2700000">
              <a:prstClr val="black">
                <a:alpha val="32000"/>
              </a:prstClr>
            </a:innerShdw>
          </a:effectLst>
          <a:scene3d>
            <a:camera prst="perspectiveHeroicExtremeLeftFacing" fov="3540000">
              <a:rot lat="20700000" lon="2340000" rev="20268000"/>
            </a:camera>
            <a:lightRig rig="soft" dir="t"/>
          </a:scene3d>
          <a:sp3d/>
        </p:spPr>
        <p:txBody>
          <a:bodyPr vert="horz" wrap="square" lIns="0" tIns="182880" rIns="91440" bIns="45720" rtlCol="0">
            <a:normAutofit/>
          </a:bodyPr>
          <a:lstStyle>
            <a:lvl1pPr>
              <a:defRPr lang="ko-KR" altLang="en-US" sz="2198" b="0" i="0" dirty="0">
                <a:solidFill>
                  <a:schemeClr val="bg1"/>
                </a:solidFill>
                <a:cs typeface="Calibri" panose="020F0502020204030204" pitchFamily="34" charset="0"/>
              </a:defRPr>
            </a:lvl1pPr>
          </a:lstStyle>
          <a:p>
            <a:pPr lvl="0" algn="ctr">
              <a:spcBef>
                <a:spcPts val="0"/>
              </a:spcBef>
            </a:pPr>
            <a:r>
              <a:rPr lang="en-US" altLang="ko-KR"/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9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hone_links (groß,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BF929C12-BC8C-48C8-BD7C-3EDC51275B55}"/>
              </a:ext>
            </a:extLst>
          </p:cNvPr>
          <p:cNvSpPr/>
          <p:nvPr userDrawn="1"/>
        </p:nvSpPr>
        <p:spPr>
          <a:xfrm>
            <a:off x="2512176" y="-1290321"/>
            <a:ext cx="7394993" cy="15079133"/>
          </a:xfrm>
          <a:prstGeom prst="roundRect">
            <a:avLst>
              <a:gd name="adj" fmla="val 9265"/>
            </a:avLst>
          </a:prstGeom>
          <a:gradFill>
            <a:gsLst>
              <a:gs pos="76000">
                <a:schemeClr val="bg1"/>
              </a:gs>
              <a:gs pos="54000">
                <a:schemeClr val="bg2"/>
              </a:gs>
              <a:gs pos="0">
                <a:schemeClr val="accent1">
                  <a:lumMod val="45000"/>
                  <a:lumOff val="55000"/>
                </a:schemeClr>
              </a:gs>
              <a:gs pos="31000">
                <a:schemeClr val="bg1"/>
              </a:gs>
              <a:gs pos="12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 w="25400" cap="rnd">
            <a:noFill/>
            <a:round/>
          </a:ln>
          <a:effectLst>
            <a:outerShdw blurRad="482600" dist="533400" dir="15300000" sx="101000" sy="101000" kx="1200000" algn="br" rotWithShape="0">
              <a:prstClr val="black">
                <a:alpha val="20000"/>
              </a:prstClr>
            </a:outerShdw>
            <a:softEdge rad="0"/>
          </a:effectLst>
          <a:scene3d>
            <a:camera prst="isometricTopUp">
              <a:rot lat="19800000" lon="19800000" rev="2700000"/>
            </a:camera>
            <a:lightRig rig="twoPt" dir="t">
              <a:rot lat="0" lon="0" rev="16800000"/>
            </a:lightRig>
          </a:scene3d>
          <a:sp3d extrusionH="120650">
            <a:bevelT w="127000" h="127000"/>
            <a:bevelB w="127000" h="127000"/>
            <a:extrusionClr>
              <a:schemeClr val="bg1"/>
            </a:extrusionClr>
            <a:contourClr>
              <a:schemeClr val="tx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484" b="0" i="0">
              <a:latin typeface="Inter" panose="02000503000000020004" pitchFamily="2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2A540734-3B15-4AEB-BD04-F9898DBDBC6B}"/>
              </a:ext>
            </a:extLst>
          </p:cNvPr>
          <p:cNvSpPr/>
          <p:nvPr userDrawn="1"/>
        </p:nvSpPr>
        <p:spPr>
          <a:xfrm>
            <a:off x="10510742" y="10931437"/>
            <a:ext cx="833362" cy="9883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15875">
            <a:gradFill flip="none" rotWithShape="1">
              <a:gsLst>
                <a:gs pos="77000">
                  <a:schemeClr val="bg1"/>
                </a:gs>
                <a:gs pos="80000">
                  <a:schemeClr val="bg2"/>
                </a:gs>
                <a:gs pos="69000">
                  <a:schemeClr val="bg2">
                    <a:lumMod val="5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32000">
                  <a:schemeClr val="bg2">
                    <a:lumMod val="90000"/>
                  </a:schemeClr>
                </a:gs>
                <a:gs pos="43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innerShdw blurRad="38100" dist="38100" dir="2700000">
              <a:prstClr val="black">
                <a:alpha val="50000"/>
              </a:prstClr>
            </a:innerShdw>
            <a:softEdge rad="0"/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4" b="0" i="0">
              <a:latin typeface="Inter" panose="02000503000000020004" pitchFamily="2" charset="0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1A831CB-DE63-41C6-B444-7CE0FE058C6B}"/>
              </a:ext>
            </a:extLst>
          </p:cNvPr>
          <p:cNvSpPr>
            <a:spLocks noChangeAspect="1"/>
          </p:cNvSpPr>
          <p:nvPr userDrawn="1"/>
        </p:nvSpPr>
        <p:spPr>
          <a:xfrm>
            <a:off x="9789947" y="9587759"/>
            <a:ext cx="988269" cy="988338"/>
          </a:xfrm>
          <a:prstGeom prst="ellipse">
            <a:avLst/>
          </a:prstGeom>
          <a:solidFill>
            <a:srgbClr val="FFFFFF"/>
          </a:solidFill>
          <a:ln w="508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accent1"/>
                </a:gs>
                <a:gs pos="34000">
                  <a:schemeClr val="accent1">
                    <a:lumMod val="45000"/>
                    <a:lumOff val="55000"/>
                  </a:schemeClr>
                </a:gs>
                <a:gs pos="74000">
                  <a:schemeClr val="bg1"/>
                </a:gs>
                <a:gs pos="89000">
                  <a:schemeClr val="bg2">
                    <a:lumMod val="90000"/>
                  </a:schemeClr>
                </a:gs>
                <a:gs pos="72000">
                  <a:schemeClr val="bg1">
                    <a:lumMod val="95000"/>
                  </a:schemeClr>
                </a:gs>
                <a:gs pos="58000">
                  <a:schemeClr val="bg2">
                    <a:lumMod val="90000"/>
                  </a:schemeClr>
                </a:gs>
                <a:gs pos="4600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innerShdw blurRad="76200">
              <a:prstClr val="black"/>
            </a:innerShdw>
          </a:effectLst>
          <a:scene3d>
            <a:camera prst="isometricTopUp">
              <a:rot lat="19800000" lon="19800000" rev="270000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4" b="0" i="0">
              <a:latin typeface="Inter" panose="02000503000000020004" pitchFamily="2" charset="0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04867A09-D9BE-457C-B237-C9C1E31D0BE8}"/>
              </a:ext>
            </a:extLst>
          </p:cNvPr>
          <p:cNvSpPr/>
          <p:nvPr userDrawn="1"/>
        </p:nvSpPr>
        <p:spPr>
          <a:xfrm>
            <a:off x="9016188" y="11682945"/>
            <a:ext cx="1102680" cy="90882"/>
          </a:xfrm>
          <a:custGeom>
            <a:avLst/>
            <a:gdLst>
              <a:gd name="connsiteX0" fmla="*/ 586930 w 612155"/>
              <a:gd name="connsiteY0" fmla="*/ 0 h 50450"/>
              <a:gd name="connsiteX1" fmla="*/ 612155 w 612155"/>
              <a:gd name="connsiteY1" fmla="*/ 25225 h 50450"/>
              <a:gd name="connsiteX2" fmla="*/ 586930 w 612155"/>
              <a:gd name="connsiteY2" fmla="*/ 50450 h 50450"/>
              <a:gd name="connsiteX3" fmla="*/ 561705 w 612155"/>
              <a:gd name="connsiteY3" fmla="*/ 25225 h 50450"/>
              <a:gd name="connsiteX4" fmla="*/ 586930 w 612155"/>
              <a:gd name="connsiteY4" fmla="*/ 0 h 50450"/>
              <a:gd name="connsiteX5" fmla="*/ 474589 w 612155"/>
              <a:gd name="connsiteY5" fmla="*/ 0 h 50450"/>
              <a:gd name="connsiteX6" fmla="*/ 499814 w 612155"/>
              <a:gd name="connsiteY6" fmla="*/ 25225 h 50450"/>
              <a:gd name="connsiteX7" fmla="*/ 474589 w 612155"/>
              <a:gd name="connsiteY7" fmla="*/ 50450 h 50450"/>
              <a:gd name="connsiteX8" fmla="*/ 449364 w 612155"/>
              <a:gd name="connsiteY8" fmla="*/ 25225 h 50450"/>
              <a:gd name="connsiteX9" fmla="*/ 474589 w 612155"/>
              <a:gd name="connsiteY9" fmla="*/ 0 h 50450"/>
              <a:gd name="connsiteX10" fmla="*/ 362248 w 612155"/>
              <a:gd name="connsiteY10" fmla="*/ 0 h 50450"/>
              <a:gd name="connsiteX11" fmla="*/ 387473 w 612155"/>
              <a:gd name="connsiteY11" fmla="*/ 25225 h 50450"/>
              <a:gd name="connsiteX12" fmla="*/ 362248 w 612155"/>
              <a:gd name="connsiteY12" fmla="*/ 50450 h 50450"/>
              <a:gd name="connsiteX13" fmla="*/ 337023 w 612155"/>
              <a:gd name="connsiteY13" fmla="*/ 25225 h 50450"/>
              <a:gd name="connsiteX14" fmla="*/ 362248 w 612155"/>
              <a:gd name="connsiteY14" fmla="*/ 0 h 50450"/>
              <a:gd name="connsiteX15" fmla="*/ 249907 w 612155"/>
              <a:gd name="connsiteY15" fmla="*/ 0 h 50450"/>
              <a:gd name="connsiteX16" fmla="*/ 275132 w 612155"/>
              <a:gd name="connsiteY16" fmla="*/ 25225 h 50450"/>
              <a:gd name="connsiteX17" fmla="*/ 249907 w 612155"/>
              <a:gd name="connsiteY17" fmla="*/ 50450 h 50450"/>
              <a:gd name="connsiteX18" fmla="*/ 224682 w 612155"/>
              <a:gd name="connsiteY18" fmla="*/ 25225 h 50450"/>
              <a:gd name="connsiteX19" fmla="*/ 249907 w 612155"/>
              <a:gd name="connsiteY19" fmla="*/ 0 h 50450"/>
              <a:gd name="connsiteX20" fmla="*/ 137566 w 612155"/>
              <a:gd name="connsiteY20" fmla="*/ 0 h 50450"/>
              <a:gd name="connsiteX21" fmla="*/ 162791 w 612155"/>
              <a:gd name="connsiteY21" fmla="*/ 25225 h 50450"/>
              <a:gd name="connsiteX22" fmla="*/ 137566 w 612155"/>
              <a:gd name="connsiteY22" fmla="*/ 50450 h 50450"/>
              <a:gd name="connsiteX23" fmla="*/ 112341 w 612155"/>
              <a:gd name="connsiteY23" fmla="*/ 25225 h 50450"/>
              <a:gd name="connsiteX24" fmla="*/ 137566 w 612155"/>
              <a:gd name="connsiteY24" fmla="*/ 0 h 50450"/>
              <a:gd name="connsiteX25" fmla="*/ 25225 w 612155"/>
              <a:gd name="connsiteY25" fmla="*/ 0 h 50450"/>
              <a:gd name="connsiteX26" fmla="*/ 50450 w 612155"/>
              <a:gd name="connsiteY26" fmla="*/ 25225 h 50450"/>
              <a:gd name="connsiteX27" fmla="*/ 25225 w 612155"/>
              <a:gd name="connsiteY27" fmla="*/ 50450 h 50450"/>
              <a:gd name="connsiteX28" fmla="*/ 0 w 612155"/>
              <a:gd name="connsiteY28" fmla="*/ 25225 h 50450"/>
              <a:gd name="connsiteX29" fmla="*/ 25225 w 612155"/>
              <a:gd name="connsiteY29" fmla="*/ 0 h 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155" h="50450">
                <a:moveTo>
                  <a:pt x="586930" y="0"/>
                </a:moveTo>
                <a:cubicBezTo>
                  <a:pt x="600861" y="0"/>
                  <a:pt x="612155" y="11294"/>
                  <a:pt x="612155" y="25225"/>
                </a:cubicBezTo>
                <a:cubicBezTo>
                  <a:pt x="612155" y="39156"/>
                  <a:pt x="600861" y="50450"/>
                  <a:pt x="586930" y="50450"/>
                </a:cubicBezTo>
                <a:cubicBezTo>
                  <a:pt x="572999" y="50450"/>
                  <a:pt x="561705" y="39156"/>
                  <a:pt x="561705" y="25225"/>
                </a:cubicBezTo>
                <a:cubicBezTo>
                  <a:pt x="561705" y="11294"/>
                  <a:pt x="572999" y="0"/>
                  <a:pt x="586930" y="0"/>
                </a:cubicBezTo>
                <a:close/>
                <a:moveTo>
                  <a:pt x="474589" y="0"/>
                </a:moveTo>
                <a:cubicBezTo>
                  <a:pt x="488520" y="0"/>
                  <a:pt x="499814" y="11294"/>
                  <a:pt x="499814" y="25225"/>
                </a:cubicBezTo>
                <a:cubicBezTo>
                  <a:pt x="499814" y="39156"/>
                  <a:pt x="488520" y="50450"/>
                  <a:pt x="474589" y="50450"/>
                </a:cubicBezTo>
                <a:cubicBezTo>
                  <a:pt x="460658" y="50450"/>
                  <a:pt x="449364" y="39156"/>
                  <a:pt x="449364" y="25225"/>
                </a:cubicBezTo>
                <a:cubicBezTo>
                  <a:pt x="449364" y="11294"/>
                  <a:pt x="460658" y="0"/>
                  <a:pt x="474589" y="0"/>
                </a:cubicBezTo>
                <a:close/>
                <a:moveTo>
                  <a:pt x="362248" y="0"/>
                </a:moveTo>
                <a:cubicBezTo>
                  <a:pt x="376179" y="0"/>
                  <a:pt x="387473" y="11294"/>
                  <a:pt x="387473" y="25225"/>
                </a:cubicBezTo>
                <a:cubicBezTo>
                  <a:pt x="387473" y="39156"/>
                  <a:pt x="376179" y="50450"/>
                  <a:pt x="362248" y="50450"/>
                </a:cubicBezTo>
                <a:cubicBezTo>
                  <a:pt x="348317" y="50450"/>
                  <a:pt x="337023" y="39156"/>
                  <a:pt x="337023" y="25225"/>
                </a:cubicBezTo>
                <a:cubicBezTo>
                  <a:pt x="337023" y="11294"/>
                  <a:pt x="348317" y="0"/>
                  <a:pt x="362248" y="0"/>
                </a:cubicBezTo>
                <a:close/>
                <a:moveTo>
                  <a:pt x="249907" y="0"/>
                </a:moveTo>
                <a:cubicBezTo>
                  <a:pt x="263838" y="0"/>
                  <a:pt x="275132" y="11294"/>
                  <a:pt x="275132" y="25225"/>
                </a:cubicBezTo>
                <a:cubicBezTo>
                  <a:pt x="275132" y="39156"/>
                  <a:pt x="263838" y="50450"/>
                  <a:pt x="249907" y="50450"/>
                </a:cubicBezTo>
                <a:cubicBezTo>
                  <a:pt x="235976" y="50450"/>
                  <a:pt x="224682" y="39156"/>
                  <a:pt x="224682" y="25225"/>
                </a:cubicBezTo>
                <a:cubicBezTo>
                  <a:pt x="224682" y="11294"/>
                  <a:pt x="235976" y="0"/>
                  <a:pt x="249907" y="0"/>
                </a:cubicBezTo>
                <a:close/>
                <a:moveTo>
                  <a:pt x="137566" y="0"/>
                </a:moveTo>
                <a:cubicBezTo>
                  <a:pt x="151497" y="0"/>
                  <a:pt x="162791" y="11294"/>
                  <a:pt x="162791" y="25225"/>
                </a:cubicBezTo>
                <a:cubicBezTo>
                  <a:pt x="162791" y="39156"/>
                  <a:pt x="151497" y="50450"/>
                  <a:pt x="137566" y="50450"/>
                </a:cubicBezTo>
                <a:cubicBezTo>
                  <a:pt x="123635" y="50450"/>
                  <a:pt x="112341" y="39156"/>
                  <a:pt x="112341" y="25225"/>
                </a:cubicBezTo>
                <a:cubicBezTo>
                  <a:pt x="112341" y="11294"/>
                  <a:pt x="123635" y="0"/>
                  <a:pt x="137566" y="0"/>
                </a:cubicBezTo>
                <a:close/>
                <a:moveTo>
                  <a:pt x="25225" y="0"/>
                </a:moveTo>
                <a:cubicBezTo>
                  <a:pt x="39156" y="0"/>
                  <a:pt x="50450" y="11294"/>
                  <a:pt x="50450" y="25225"/>
                </a:cubicBezTo>
                <a:cubicBezTo>
                  <a:pt x="50450" y="39156"/>
                  <a:pt x="39156" y="50450"/>
                  <a:pt x="25225" y="50450"/>
                </a:cubicBezTo>
                <a:cubicBezTo>
                  <a:pt x="11294" y="50450"/>
                  <a:pt x="0" y="39156"/>
                  <a:pt x="0" y="25225"/>
                </a:cubicBezTo>
                <a:cubicBezTo>
                  <a:pt x="0" y="11294"/>
                  <a:pt x="11294" y="0"/>
                  <a:pt x="2522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5875">
            <a:gradFill flip="none" rotWithShape="1">
              <a:gsLst>
                <a:gs pos="77000">
                  <a:schemeClr val="bg1"/>
                </a:gs>
                <a:gs pos="80000">
                  <a:schemeClr val="bg2"/>
                </a:gs>
                <a:gs pos="69000">
                  <a:schemeClr val="bg2">
                    <a:lumMod val="5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32000">
                  <a:schemeClr val="bg2">
                    <a:lumMod val="90000"/>
                  </a:schemeClr>
                </a:gs>
                <a:gs pos="43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innerShdw blurRad="38100" dist="12700">
              <a:prstClr val="black">
                <a:alpha val="90000"/>
              </a:prstClr>
            </a:innerShdw>
            <a:softEdge rad="0"/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4" b="0" i="0">
              <a:latin typeface="Inter" panose="02000503000000020004" pitchFamily="2" charset="0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5D5048F5-925F-40F9-BAE9-8C28CACDA707}"/>
              </a:ext>
            </a:extLst>
          </p:cNvPr>
          <p:cNvSpPr/>
          <p:nvPr userDrawn="1"/>
        </p:nvSpPr>
        <p:spPr>
          <a:xfrm>
            <a:off x="11761397" y="10164732"/>
            <a:ext cx="1102680" cy="90882"/>
          </a:xfrm>
          <a:custGeom>
            <a:avLst/>
            <a:gdLst>
              <a:gd name="connsiteX0" fmla="*/ 586930 w 612155"/>
              <a:gd name="connsiteY0" fmla="*/ 0 h 50450"/>
              <a:gd name="connsiteX1" fmla="*/ 612155 w 612155"/>
              <a:gd name="connsiteY1" fmla="*/ 25225 h 50450"/>
              <a:gd name="connsiteX2" fmla="*/ 586930 w 612155"/>
              <a:gd name="connsiteY2" fmla="*/ 50450 h 50450"/>
              <a:gd name="connsiteX3" fmla="*/ 561705 w 612155"/>
              <a:gd name="connsiteY3" fmla="*/ 25225 h 50450"/>
              <a:gd name="connsiteX4" fmla="*/ 586930 w 612155"/>
              <a:gd name="connsiteY4" fmla="*/ 0 h 50450"/>
              <a:gd name="connsiteX5" fmla="*/ 474589 w 612155"/>
              <a:gd name="connsiteY5" fmla="*/ 0 h 50450"/>
              <a:gd name="connsiteX6" fmla="*/ 499814 w 612155"/>
              <a:gd name="connsiteY6" fmla="*/ 25225 h 50450"/>
              <a:gd name="connsiteX7" fmla="*/ 474589 w 612155"/>
              <a:gd name="connsiteY7" fmla="*/ 50450 h 50450"/>
              <a:gd name="connsiteX8" fmla="*/ 449364 w 612155"/>
              <a:gd name="connsiteY8" fmla="*/ 25225 h 50450"/>
              <a:gd name="connsiteX9" fmla="*/ 474589 w 612155"/>
              <a:gd name="connsiteY9" fmla="*/ 0 h 50450"/>
              <a:gd name="connsiteX10" fmla="*/ 362248 w 612155"/>
              <a:gd name="connsiteY10" fmla="*/ 0 h 50450"/>
              <a:gd name="connsiteX11" fmla="*/ 387473 w 612155"/>
              <a:gd name="connsiteY11" fmla="*/ 25225 h 50450"/>
              <a:gd name="connsiteX12" fmla="*/ 362248 w 612155"/>
              <a:gd name="connsiteY12" fmla="*/ 50450 h 50450"/>
              <a:gd name="connsiteX13" fmla="*/ 337023 w 612155"/>
              <a:gd name="connsiteY13" fmla="*/ 25225 h 50450"/>
              <a:gd name="connsiteX14" fmla="*/ 362248 w 612155"/>
              <a:gd name="connsiteY14" fmla="*/ 0 h 50450"/>
              <a:gd name="connsiteX15" fmla="*/ 249907 w 612155"/>
              <a:gd name="connsiteY15" fmla="*/ 0 h 50450"/>
              <a:gd name="connsiteX16" fmla="*/ 275132 w 612155"/>
              <a:gd name="connsiteY16" fmla="*/ 25225 h 50450"/>
              <a:gd name="connsiteX17" fmla="*/ 249907 w 612155"/>
              <a:gd name="connsiteY17" fmla="*/ 50450 h 50450"/>
              <a:gd name="connsiteX18" fmla="*/ 224682 w 612155"/>
              <a:gd name="connsiteY18" fmla="*/ 25225 h 50450"/>
              <a:gd name="connsiteX19" fmla="*/ 249907 w 612155"/>
              <a:gd name="connsiteY19" fmla="*/ 0 h 50450"/>
              <a:gd name="connsiteX20" fmla="*/ 137566 w 612155"/>
              <a:gd name="connsiteY20" fmla="*/ 0 h 50450"/>
              <a:gd name="connsiteX21" fmla="*/ 162791 w 612155"/>
              <a:gd name="connsiteY21" fmla="*/ 25225 h 50450"/>
              <a:gd name="connsiteX22" fmla="*/ 137566 w 612155"/>
              <a:gd name="connsiteY22" fmla="*/ 50450 h 50450"/>
              <a:gd name="connsiteX23" fmla="*/ 112341 w 612155"/>
              <a:gd name="connsiteY23" fmla="*/ 25225 h 50450"/>
              <a:gd name="connsiteX24" fmla="*/ 137566 w 612155"/>
              <a:gd name="connsiteY24" fmla="*/ 0 h 50450"/>
              <a:gd name="connsiteX25" fmla="*/ 25225 w 612155"/>
              <a:gd name="connsiteY25" fmla="*/ 0 h 50450"/>
              <a:gd name="connsiteX26" fmla="*/ 50450 w 612155"/>
              <a:gd name="connsiteY26" fmla="*/ 25225 h 50450"/>
              <a:gd name="connsiteX27" fmla="*/ 25225 w 612155"/>
              <a:gd name="connsiteY27" fmla="*/ 50450 h 50450"/>
              <a:gd name="connsiteX28" fmla="*/ 0 w 612155"/>
              <a:gd name="connsiteY28" fmla="*/ 25225 h 50450"/>
              <a:gd name="connsiteX29" fmla="*/ 25225 w 612155"/>
              <a:gd name="connsiteY29" fmla="*/ 0 h 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155" h="50450">
                <a:moveTo>
                  <a:pt x="586930" y="0"/>
                </a:moveTo>
                <a:cubicBezTo>
                  <a:pt x="600861" y="0"/>
                  <a:pt x="612155" y="11294"/>
                  <a:pt x="612155" y="25225"/>
                </a:cubicBezTo>
                <a:cubicBezTo>
                  <a:pt x="612155" y="39156"/>
                  <a:pt x="600861" y="50450"/>
                  <a:pt x="586930" y="50450"/>
                </a:cubicBezTo>
                <a:cubicBezTo>
                  <a:pt x="572999" y="50450"/>
                  <a:pt x="561705" y="39156"/>
                  <a:pt x="561705" y="25225"/>
                </a:cubicBezTo>
                <a:cubicBezTo>
                  <a:pt x="561705" y="11294"/>
                  <a:pt x="572999" y="0"/>
                  <a:pt x="586930" y="0"/>
                </a:cubicBezTo>
                <a:close/>
                <a:moveTo>
                  <a:pt x="474589" y="0"/>
                </a:moveTo>
                <a:cubicBezTo>
                  <a:pt x="488520" y="0"/>
                  <a:pt x="499814" y="11294"/>
                  <a:pt x="499814" y="25225"/>
                </a:cubicBezTo>
                <a:cubicBezTo>
                  <a:pt x="499814" y="39156"/>
                  <a:pt x="488520" y="50450"/>
                  <a:pt x="474589" y="50450"/>
                </a:cubicBezTo>
                <a:cubicBezTo>
                  <a:pt x="460658" y="50450"/>
                  <a:pt x="449364" y="39156"/>
                  <a:pt x="449364" y="25225"/>
                </a:cubicBezTo>
                <a:cubicBezTo>
                  <a:pt x="449364" y="11294"/>
                  <a:pt x="460658" y="0"/>
                  <a:pt x="474589" y="0"/>
                </a:cubicBezTo>
                <a:close/>
                <a:moveTo>
                  <a:pt x="362248" y="0"/>
                </a:moveTo>
                <a:cubicBezTo>
                  <a:pt x="376179" y="0"/>
                  <a:pt x="387473" y="11294"/>
                  <a:pt x="387473" y="25225"/>
                </a:cubicBezTo>
                <a:cubicBezTo>
                  <a:pt x="387473" y="39156"/>
                  <a:pt x="376179" y="50450"/>
                  <a:pt x="362248" y="50450"/>
                </a:cubicBezTo>
                <a:cubicBezTo>
                  <a:pt x="348317" y="50450"/>
                  <a:pt x="337023" y="39156"/>
                  <a:pt x="337023" y="25225"/>
                </a:cubicBezTo>
                <a:cubicBezTo>
                  <a:pt x="337023" y="11294"/>
                  <a:pt x="348317" y="0"/>
                  <a:pt x="362248" y="0"/>
                </a:cubicBezTo>
                <a:close/>
                <a:moveTo>
                  <a:pt x="249907" y="0"/>
                </a:moveTo>
                <a:cubicBezTo>
                  <a:pt x="263838" y="0"/>
                  <a:pt x="275132" y="11294"/>
                  <a:pt x="275132" y="25225"/>
                </a:cubicBezTo>
                <a:cubicBezTo>
                  <a:pt x="275132" y="39156"/>
                  <a:pt x="263838" y="50450"/>
                  <a:pt x="249907" y="50450"/>
                </a:cubicBezTo>
                <a:cubicBezTo>
                  <a:pt x="235976" y="50450"/>
                  <a:pt x="224682" y="39156"/>
                  <a:pt x="224682" y="25225"/>
                </a:cubicBezTo>
                <a:cubicBezTo>
                  <a:pt x="224682" y="11294"/>
                  <a:pt x="235976" y="0"/>
                  <a:pt x="249907" y="0"/>
                </a:cubicBezTo>
                <a:close/>
                <a:moveTo>
                  <a:pt x="137566" y="0"/>
                </a:moveTo>
                <a:cubicBezTo>
                  <a:pt x="151497" y="0"/>
                  <a:pt x="162791" y="11294"/>
                  <a:pt x="162791" y="25225"/>
                </a:cubicBezTo>
                <a:cubicBezTo>
                  <a:pt x="162791" y="39156"/>
                  <a:pt x="151497" y="50450"/>
                  <a:pt x="137566" y="50450"/>
                </a:cubicBezTo>
                <a:cubicBezTo>
                  <a:pt x="123635" y="50450"/>
                  <a:pt x="112341" y="39156"/>
                  <a:pt x="112341" y="25225"/>
                </a:cubicBezTo>
                <a:cubicBezTo>
                  <a:pt x="112341" y="11294"/>
                  <a:pt x="123635" y="0"/>
                  <a:pt x="137566" y="0"/>
                </a:cubicBezTo>
                <a:close/>
                <a:moveTo>
                  <a:pt x="25225" y="0"/>
                </a:moveTo>
                <a:cubicBezTo>
                  <a:pt x="39156" y="0"/>
                  <a:pt x="50450" y="11294"/>
                  <a:pt x="50450" y="25225"/>
                </a:cubicBezTo>
                <a:cubicBezTo>
                  <a:pt x="50450" y="39156"/>
                  <a:pt x="39156" y="50450"/>
                  <a:pt x="25225" y="50450"/>
                </a:cubicBezTo>
                <a:cubicBezTo>
                  <a:pt x="11294" y="50450"/>
                  <a:pt x="0" y="39156"/>
                  <a:pt x="0" y="25225"/>
                </a:cubicBezTo>
                <a:cubicBezTo>
                  <a:pt x="0" y="11294"/>
                  <a:pt x="11294" y="0"/>
                  <a:pt x="2522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5875">
            <a:gradFill flip="none" rotWithShape="1">
              <a:gsLst>
                <a:gs pos="77000">
                  <a:schemeClr val="bg1"/>
                </a:gs>
                <a:gs pos="80000">
                  <a:schemeClr val="bg2"/>
                </a:gs>
                <a:gs pos="69000">
                  <a:schemeClr val="bg2">
                    <a:lumMod val="5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32000">
                  <a:schemeClr val="bg2">
                    <a:lumMod val="90000"/>
                  </a:schemeClr>
                </a:gs>
                <a:gs pos="43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38100" dist="12700">
              <a:prstClr val="black">
                <a:alpha val="90000"/>
              </a:prstClr>
            </a:innerShdw>
            <a:softEdge rad="0"/>
          </a:effectLst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4" b="0" i="0">
              <a:latin typeface="Inter" panose="02000503000000020004" pitchFamily="2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B34CCB-1858-4A19-B2BF-985D6B3464DC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3345712-F3FB-4DB3-9E6B-051153F5097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4447" y="311082"/>
            <a:ext cx="6708408" cy="11649387"/>
          </a:xfrm>
          <a:prstGeom prst="roundRect">
            <a:avLst>
              <a:gd name="adj" fmla="val 1888"/>
            </a:avLst>
          </a:prstGeom>
          <a:solidFill>
            <a:schemeClr val="bg1"/>
          </a:solidFill>
          <a:ln w="6350">
            <a:noFill/>
          </a:ln>
          <a:effectLst>
            <a:innerShdw blurRad="127000" dist="50800" dir="18900000">
              <a:prstClr val="black">
                <a:alpha val="50000"/>
              </a:prstClr>
            </a:innerShdw>
          </a:effectLst>
          <a:scene3d>
            <a:camera prst="isometricTopUp">
              <a:rot lat="19800000" lon="19800000" rev="2700000"/>
            </a:camera>
            <a:lightRig rig="soft" dir="t"/>
          </a:scene3d>
          <a:sp3d/>
        </p:spPr>
        <p:txBody>
          <a:bodyPr vert="horz" wrap="square" lIns="0" tIns="182880" rIns="91440" bIns="45720" rtlCol="0">
            <a:normAutofit/>
          </a:bodyPr>
          <a:lstStyle>
            <a:lvl1pPr>
              <a:defRPr lang="de-DE" sz="2198" b="0" i="0" dirty="0">
                <a:solidFill>
                  <a:schemeClr val="bg1"/>
                </a:solidFill>
                <a:cs typeface="Calibri" panose="020F0502020204030204" pitchFamily="34" charset="0"/>
              </a:defRPr>
            </a:lvl1pPr>
          </a:lstStyle>
          <a:p>
            <a:pPr lvl="0" algn="ctr">
              <a:spcBef>
                <a:spcPts val="0"/>
              </a:spcBef>
            </a:pPr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4AD2D0F-71FF-4F68-BB67-667E9CBA7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F7181C15-E781-4125-A207-389E54B38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1" name="Titel 8">
            <a:extLst>
              <a:ext uri="{FF2B5EF4-FFF2-40B4-BE49-F238E27FC236}">
                <a16:creationId xmlns:a16="http://schemas.microsoft.com/office/drawing/2014/main" id="{B953C52F-93AB-470B-B4E8-E8E93BF50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4613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2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2CA6A2F-718F-4648-B42A-72A1902C5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95" t="24001" r="18591" b="20770"/>
          <a:stretch/>
        </p:blipFill>
        <p:spPr>
          <a:xfrm>
            <a:off x="162773" y="1795412"/>
            <a:ext cx="14999847" cy="9027007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21936" y="2324700"/>
            <a:ext cx="11352343" cy="7388775"/>
          </a:xfrm>
          <a:prstGeom prst="round2SameRect">
            <a:avLst>
              <a:gd name="adj1" fmla="val 4231"/>
              <a:gd name="adj2" fmla="val 0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381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D17A4C3-5CB1-4A93-8A67-22CEF5C28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A17C3FD-9D50-46B9-BDB0-9F448A2CD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EF9A617B-B13D-4DAE-87A8-ADDEE37B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 anchor="t"/>
          <a:lstStyle>
            <a:lvl1pPr>
              <a:lnSpc>
                <a:spcPct val="100000"/>
              </a:lnSpc>
              <a:defRPr sz="5277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004B5CB-1262-4C21-9FF4-1D9E0748B4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2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2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chwarz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50123-9846-4DC4-939C-A7F0A6B59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6588" y="1379801"/>
            <a:ext cx="16981159" cy="1306171"/>
          </a:xfrm>
        </p:spPr>
        <p:txBody>
          <a:bodyPr/>
          <a:lstStyle>
            <a:lvl1pPr>
              <a:defRPr sz="4617">
                <a:solidFill>
                  <a:schemeClr val="bg1"/>
                </a:solidFill>
              </a:defRPr>
            </a:lvl1pPr>
          </a:lstStyle>
          <a:p>
            <a:r>
              <a:rPr lang="de-DE"/>
              <a:t>Agenda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DC9C0C-21F8-4686-9F7E-849C2DAAAA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6588" y="3220025"/>
            <a:ext cx="16981159" cy="7125936"/>
          </a:xfrm>
        </p:spPr>
        <p:txBody>
          <a:bodyPr>
            <a:normAutofit/>
          </a:bodyPr>
          <a:lstStyle>
            <a:lvl1pPr marL="296820" indent="-415548">
              <a:buClr>
                <a:schemeClr val="bg1"/>
              </a:buClr>
              <a:buFont typeface="+mj-lt"/>
              <a:buAutoNum type="arabicPeriod"/>
              <a:defRPr sz="2638" b="1">
                <a:solidFill>
                  <a:schemeClr val="bg1"/>
                </a:solidFill>
              </a:defRPr>
            </a:lvl1pPr>
            <a:lvl2pPr marL="771732" indent="-356184">
              <a:buClr>
                <a:schemeClr val="bg1"/>
              </a:buClr>
              <a:buFont typeface="+mj-lt"/>
              <a:buAutoNum type="arabicPeriod"/>
              <a:defRPr sz="2309" b="0">
                <a:solidFill>
                  <a:schemeClr val="bg1"/>
                </a:solidFill>
              </a:defRPr>
            </a:lvl2pPr>
            <a:lvl3pPr marL="1068552" indent="-296820">
              <a:buClr>
                <a:schemeClr val="bg1"/>
              </a:buClr>
              <a:buFont typeface="+mj-lt"/>
              <a:buAutoNum type="arabicPeriod"/>
              <a:defRPr sz="1979">
                <a:solidFill>
                  <a:schemeClr val="bg1"/>
                </a:solidFill>
              </a:defRPr>
            </a:lvl3pPr>
            <a:lvl4pPr marL="1365372" indent="-296820">
              <a:buClr>
                <a:schemeClr val="bg1"/>
              </a:buClr>
              <a:buFont typeface="+mj-lt"/>
              <a:buAutoNum type="arabicPeriod"/>
              <a:defRPr sz="1979">
                <a:solidFill>
                  <a:schemeClr val="bg1"/>
                </a:solidFill>
              </a:defRPr>
            </a:lvl4pPr>
            <a:lvl5pPr marL="1662192" indent="-296820">
              <a:buClr>
                <a:schemeClr val="bg1"/>
              </a:buClr>
              <a:buFont typeface="+mj-lt"/>
              <a:buAutoNum type="arabicPeriod"/>
              <a:defRPr sz="1979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641510-099E-4042-BA12-023BB303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BA9ED4-021B-4947-836B-D55AE1814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1925" y="10713134"/>
            <a:ext cx="1193048" cy="1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PC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69A2517-E799-4671-AE59-8239E5DF65C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4675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94171569-106F-4ECE-B689-0F926D9FE97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1306658" y="1973533"/>
            <a:ext cx="8075971" cy="702307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37E55CA-699D-40B8-A95D-6EDB842641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9849" y="1973313"/>
            <a:ext cx="8075971" cy="702307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357AB695-1FED-49AF-93D8-6A6A9B81D9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658085" y="2172931"/>
            <a:ext cx="3517675" cy="4268976"/>
          </a:xfrm>
          <a:custGeom>
            <a:avLst/>
            <a:gdLst>
              <a:gd name="connsiteX0" fmla="*/ 0 w 2133271"/>
              <a:gd name="connsiteY0" fmla="*/ 0 h 2588711"/>
              <a:gd name="connsiteX1" fmla="*/ 2105753 w 2133271"/>
              <a:gd name="connsiteY1" fmla="*/ 0 h 2588711"/>
              <a:gd name="connsiteX2" fmla="*/ 2133271 w 2133271"/>
              <a:gd name="connsiteY2" fmla="*/ 27518 h 2588711"/>
              <a:gd name="connsiteX3" fmla="*/ 2133271 w 2133271"/>
              <a:gd name="connsiteY3" fmla="*/ 2588711 h 2588711"/>
              <a:gd name="connsiteX4" fmla="*/ 0 w 2133271"/>
              <a:gd name="connsiteY4" fmla="*/ 2588711 h 258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271" h="2588711">
                <a:moveTo>
                  <a:pt x="0" y="0"/>
                </a:moveTo>
                <a:lnTo>
                  <a:pt x="2105753" y="0"/>
                </a:lnTo>
                <a:cubicBezTo>
                  <a:pt x="2120951" y="0"/>
                  <a:pt x="2133271" y="12320"/>
                  <a:pt x="2133271" y="27518"/>
                </a:cubicBezTo>
                <a:lnTo>
                  <a:pt x="2133271" y="2588711"/>
                </a:lnTo>
                <a:lnTo>
                  <a:pt x="0" y="258871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43191040-EC8C-4FC0-83D5-542F3A0EA9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1485" y="2172712"/>
            <a:ext cx="3636966" cy="4268976"/>
          </a:xfrm>
          <a:custGeom>
            <a:avLst/>
            <a:gdLst>
              <a:gd name="connsiteX0" fmla="*/ 27518 w 2205614"/>
              <a:gd name="connsiteY0" fmla="*/ 0 h 2588711"/>
              <a:gd name="connsiteX1" fmla="*/ 2205614 w 2205614"/>
              <a:gd name="connsiteY1" fmla="*/ 0 h 2588711"/>
              <a:gd name="connsiteX2" fmla="*/ 2205614 w 2205614"/>
              <a:gd name="connsiteY2" fmla="*/ 2588711 h 2588711"/>
              <a:gd name="connsiteX3" fmla="*/ 0 w 2205614"/>
              <a:gd name="connsiteY3" fmla="*/ 2588711 h 2588711"/>
              <a:gd name="connsiteX4" fmla="*/ 0 w 2205614"/>
              <a:gd name="connsiteY4" fmla="*/ 27518 h 2588711"/>
              <a:gd name="connsiteX5" fmla="*/ 27518 w 2205614"/>
              <a:gd name="connsiteY5" fmla="*/ 0 h 258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5614" h="2588711">
                <a:moveTo>
                  <a:pt x="27518" y="0"/>
                </a:moveTo>
                <a:lnTo>
                  <a:pt x="2205614" y="0"/>
                </a:lnTo>
                <a:lnTo>
                  <a:pt x="2205614" y="2588711"/>
                </a:lnTo>
                <a:lnTo>
                  <a:pt x="0" y="2588711"/>
                </a:lnTo>
                <a:lnTo>
                  <a:pt x="0" y="27518"/>
                </a:lnTo>
                <a:cubicBezTo>
                  <a:pt x="0" y="12320"/>
                  <a:pt x="12320" y="0"/>
                  <a:pt x="27518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1F363B1-BC4F-4FBF-8560-5AEF40A76A8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4166" y="1193767"/>
            <a:ext cx="11195768" cy="97361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5BEDE17-8E01-48D4-AD70-7470D4FECA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41778" y="1470215"/>
            <a:ext cx="10620545" cy="5918560"/>
          </a:xfrm>
          <a:prstGeom prst="round2SameRect">
            <a:avLst>
              <a:gd name="adj1" fmla="val 1063"/>
              <a:gd name="adj2" fmla="val 0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4CAB18C-B33C-439C-9EB3-DC9A43BDE7E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6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3908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C_link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2">
            <a:extLst>
              <a:ext uri="{FF2B5EF4-FFF2-40B4-BE49-F238E27FC236}">
                <a16:creationId xmlns:a16="http://schemas.microsoft.com/office/drawing/2014/main" id="{654759D9-D816-4349-B03D-939F9BB0B75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005205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D17A4C3-5CB1-4A93-8A67-22CEF5C28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A17C3FD-9D50-46B9-BDB0-9F448A2CD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EF9A617B-B13D-4DAE-87A8-ADDEE37B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DCA6D3B6-3D70-4BFE-8283-DC8C7CB4869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740376" y="2135659"/>
            <a:ext cx="10112666" cy="8794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57224C44-600B-4610-B18C-8939C1CDF08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00163" y="2371660"/>
            <a:ext cx="9593092" cy="5345986"/>
          </a:xfrm>
          <a:prstGeom prst="round2SameRect">
            <a:avLst>
              <a:gd name="adj1" fmla="val 1063"/>
              <a:gd name="adj2" fmla="val 0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DFE6D4-7749-4252-8471-58562F3126F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0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2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  <p15:guide id="7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C_recht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8A003922-5B9E-44A0-A77C-1C9D268B5A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052050" y="0"/>
            <a:ext cx="1005205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4986758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4986758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4986758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80A6F4B8-1AAC-4334-B1FC-F270CB4D08B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914762" y="2135659"/>
            <a:ext cx="10112666" cy="8794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21">
            <a:extLst>
              <a:ext uri="{FF2B5EF4-FFF2-40B4-BE49-F238E27FC236}">
                <a16:creationId xmlns:a16="http://schemas.microsoft.com/office/drawing/2014/main" id="{AD72788E-4BB2-4D9F-AB6B-9B47041282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74549" y="2371660"/>
            <a:ext cx="9593092" cy="5345986"/>
          </a:xfrm>
          <a:prstGeom prst="round2SameRect">
            <a:avLst>
              <a:gd name="adj1" fmla="val 1063"/>
              <a:gd name="adj2" fmla="val 0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05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57">
          <p15:clr>
            <a:srgbClr val="FBAE40"/>
          </p15:clr>
        </p15:guide>
        <p15:guide id="3" pos="2320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Laptop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8A003922-5B9E-44A0-A77C-1C9D268B5A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4675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0DE780A9-A454-4CA2-891E-B81F8A1CDAB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1226387" y="3471800"/>
            <a:ext cx="8705217" cy="474756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103BFCF2-BE44-46FF-A6AF-395A3833EDE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86183" y="3630186"/>
            <a:ext cx="6185625" cy="3940073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10E21696-09FC-4F17-95A4-8627CBDA767B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00271" y="3466734"/>
            <a:ext cx="8705217" cy="474756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0EA04B4B-A307-4251-85C7-42AE64E977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60067" y="3625120"/>
            <a:ext cx="6185625" cy="3940073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11C324E-1831-487D-A09A-59B029B708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811403" y="2593161"/>
            <a:ext cx="12481295" cy="6806923"/>
          </a:xfrm>
          <a:custGeom>
            <a:avLst/>
            <a:gdLst>
              <a:gd name="connsiteX0" fmla="*/ 868276 w 7569200"/>
              <a:gd name="connsiteY0" fmla="*/ 0 h 4127724"/>
              <a:gd name="connsiteX1" fmla="*/ 6690320 w 7569200"/>
              <a:gd name="connsiteY1" fmla="*/ 0 h 4127724"/>
              <a:gd name="connsiteX2" fmla="*/ 6690320 w 7569200"/>
              <a:gd name="connsiteY2" fmla="*/ 3656705 h 4127724"/>
              <a:gd name="connsiteX3" fmla="*/ 7569200 w 7569200"/>
              <a:gd name="connsiteY3" fmla="*/ 3656705 h 4127724"/>
              <a:gd name="connsiteX4" fmla="*/ 7569200 w 7569200"/>
              <a:gd name="connsiteY4" fmla="*/ 4127724 h 4127724"/>
              <a:gd name="connsiteX5" fmla="*/ 0 w 7569200"/>
              <a:gd name="connsiteY5" fmla="*/ 4127724 h 4127724"/>
              <a:gd name="connsiteX6" fmla="*/ 0 w 7569200"/>
              <a:gd name="connsiteY6" fmla="*/ 3656705 h 4127724"/>
              <a:gd name="connsiteX7" fmla="*/ 868276 w 7569200"/>
              <a:gd name="connsiteY7" fmla="*/ 3656705 h 4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69200" h="4127724">
                <a:moveTo>
                  <a:pt x="868276" y="0"/>
                </a:moveTo>
                <a:lnTo>
                  <a:pt x="6690320" y="0"/>
                </a:lnTo>
                <a:lnTo>
                  <a:pt x="6690320" y="3656705"/>
                </a:lnTo>
                <a:lnTo>
                  <a:pt x="7569200" y="3656705"/>
                </a:lnTo>
                <a:lnTo>
                  <a:pt x="7569200" y="4127724"/>
                </a:lnTo>
                <a:lnTo>
                  <a:pt x="0" y="4127724"/>
                </a:lnTo>
                <a:lnTo>
                  <a:pt x="0" y="3656705"/>
                </a:lnTo>
                <a:lnTo>
                  <a:pt x="868276" y="365670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818D9DCD-7943-4D2C-889B-18E341277F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17663" y="2818652"/>
            <a:ext cx="8868774" cy="5649164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57">
          <p15:clr>
            <a:srgbClr val="FBAE40"/>
          </p15:clr>
        </p15:guide>
        <p15:guide id="3" pos="2320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8A003922-5B9E-44A0-A77C-1C9D268B5A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4675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7480D85-0ECA-42F3-9934-84C19DFE76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18484" y="1560821"/>
            <a:ext cx="16267132" cy="8871603"/>
          </a:xfrm>
          <a:custGeom>
            <a:avLst/>
            <a:gdLst>
              <a:gd name="connsiteX0" fmla="*/ 868276 w 7569200"/>
              <a:gd name="connsiteY0" fmla="*/ 0 h 4127724"/>
              <a:gd name="connsiteX1" fmla="*/ 6690320 w 7569200"/>
              <a:gd name="connsiteY1" fmla="*/ 0 h 4127724"/>
              <a:gd name="connsiteX2" fmla="*/ 6690320 w 7569200"/>
              <a:gd name="connsiteY2" fmla="*/ 3656705 h 4127724"/>
              <a:gd name="connsiteX3" fmla="*/ 7569200 w 7569200"/>
              <a:gd name="connsiteY3" fmla="*/ 3656705 h 4127724"/>
              <a:gd name="connsiteX4" fmla="*/ 7569200 w 7569200"/>
              <a:gd name="connsiteY4" fmla="*/ 4127724 h 4127724"/>
              <a:gd name="connsiteX5" fmla="*/ 0 w 7569200"/>
              <a:gd name="connsiteY5" fmla="*/ 4127724 h 4127724"/>
              <a:gd name="connsiteX6" fmla="*/ 0 w 7569200"/>
              <a:gd name="connsiteY6" fmla="*/ 3656705 h 4127724"/>
              <a:gd name="connsiteX7" fmla="*/ 868276 w 7569200"/>
              <a:gd name="connsiteY7" fmla="*/ 3656705 h 4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69200" h="4127724">
                <a:moveTo>
                  <a:pt x="868276" y="0"/>
                </a:moveTo>
                <a:lnTo>
                  <a:pt x="6690320" y="0"/>
                </a:lnTo>
                <a:lnTo>
                  <a:pt x="6690320" y="3656705"/>
                </a:lnTo>
                <a:lnTo>
                  <a:pt x="7569200" y="3656705"/>
                </a:lnTo>
                <a:lnTo>
                  <a:pt x="7569200" y="4127724"/>
                </a:lnTo>
                <a:lnTo>
                  <a:pt x="0" y="4127724"/>
                </a:lnTo>
                <a:lnTo>
                  <a:pt x="0" y="3656705"/>
                </a:lnTo>
                <a:lnTo>
                  <a:pt x="868276" y="365670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818D9DCD-7943-4D2C-889B-18E341277F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6397" y="1893269"/>
            <a:ext cx="11511306" cy="7332384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57">
          <p15:clr>
            <a:srgbClr val="FBAE40"/>
          </p15:clr>
        </p15:guide>
        <p15:guide id="3" pos="2320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_link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07A16C7D-B975-41A9-A289-DAE3A39A987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673" y="5658601"/>
            <a:ext cx="20104100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33800" y="5951541"/>
            <a:ext cx="8783947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3800" y="2268375"/>
            <a:ext cx="878394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653715B-C44D-4400-A0FB-3B259254FC9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-5743279" y="1895912"/>
            <a:ext cx="16267132" cy="8871603"/>
          </a:xfrm>
          <a:custGeom>
            <a:avLst/>
            <a:gdLst>
              <a:gd name="connsiteX0" fmla="*/ 868276 w 7569200"/>
              <a:gd name="connsiteY0" fmla="*/ 0 h 4127724"/>
              <a:gd name="connsiteX1" fmla="*/ 6690320 w 7569200"/>
              <a:gd name="connsiteY1" fmla="*/ 0 h 4127724"/>
              <a:gd name="connsiteX2" fmla="*/ 6690320 w 7569200"/>
              <a:gd name="connsiteY2" fmla="*/ 3656705 h 4127724"/>
              <a:gd name="connsiteX3" fmla="*/ 7569200 w 7569200"/>
              <a:gd name="connsiteY3" fmla="*/ 3656705 h 4127724"/>
              <a:gd name="connsiteX4" fmla="*/ 7569200 w 7569200"/>
              <a:gd name="connsiteY4" fmla="*/ 4127724 h 4127724"/>
              <a:gd name="connsiteX5" fmla="*/ 0 w 7569200"/>
              <a:gd name="connsiteY5" fmla="*/ 4127724 h 4127724"/>
              <a:gd name="connsiteX6" fmla="*/ 0 w 7569200"/>
              <a:gd name="connsiteY6" fmla="*/ 3656705 h 4127724"/>
              <a:gd name="connsiteX7" fmla="*/ 868276 w 7569200"/>
              <a:gd name="connsiteY7" fmla="*/ 3656705 h 4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69200" h="4127724">
                <a:moveTo>
                  <a:pt x="868276" y="0"/>
                </a:moveTo>
                <a:lnTo>
                  <a:pt x="6690320" y="0"/>
                </a:lnTo>
                <a:lnTo>
                  <a:pt x="6690320" y="3656705"/>
                </a:lnTo>
                <a:lnTo>
                  <a:pt x="7569200" y="3656705"/>
                </a:lnTo>
                <a:lnTo>
                  <a:pt x="7569200" y="4127724"/>
                </a:lnTo>
                <a:lnTo>
                  <a:pt x="0" y="4127724"/>
                </a:lnTo>
                <a:lnTo>
                  <a:pt x="0" y="3656705"/>
                </a:lnTo>
                <a:lnTo>
                  <a:pt x="868276" y="365670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DD2C3D7A-6B0D-48B6-BEC0-1316A55713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365366" y="2228361"/>
            <a:ext cx="11511306" cy="7332384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4" name="Titel 8">
            <a:extLst>
              <a:ext uri="{FF2B5EF4-FFF2-40B4-BE49-F238E27FC236}">
                <a16:creationId xmlns:a16="http://schemas.microsoft.com/office/drawing/2014/main" id="{292436EA-8251-4511-9FD4-87395B174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3800" y="3220024"/>
            <a:ext cx="8783947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21205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7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aptop_recht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2">
            <a:extLst>
              <a:ext uri="{FF2B5EF4-FFF2-40B4-BE49-F238E27FC236}">
                <a16:creationId xmlns:a16="http://schemas.microsoft.com/office/drawing/2014/main" id="{1BD9C42F-A1A8-45DC-8B09-7C1547BC30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4676"/>
            <a:ext cx="20122773" cy="5658601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8E2F00F-377D-417A-97C5-C88A6D6FCAB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361193" y="1139922"/>
            <a:ext cx="18159840" cy="9903828"/>
          </a:xfrm>
          <a:custGeom>
            <a:avLst/>
            <a:gdLst>
              <a:gd name="connsiteX0" fmla="*/ 868276 w 7569200"/>
              <a:gd name="connsiteY0" fmla="*/ 0 h 4127724"/>
              <a:gd name="connsiteX1" fmla="*/ 6690320 w 7569200"/>
              <a:gd name="connsiteY1" fmla="*/ 0 h 4127724"/>
              <a:gd name="connsiteX2" fmla="*/ 6690320 w 7569200"/>
              <a:gd name="connsiteY2" fmla="*/ 3656705 h 4127724"/>
              <a:gd name="connsiteX3" fmla="*/ 7569200 w 7569200"/>
              <a:gd name="connsiteY3" fmla="*/ 3656705 h 4127724"/>
              <a:gd name="connsiteX4" fmla="*/ 7569200 w 7569200"/>
              <a:gd name="connsiteY4" fmla="*/ 4127724 h 4127724"/>
              <a:gd name="connsiteX5" fmla="*/ 0 w 7569200"/>
              <a:gd name="connsiteY5" fmla="*/ 4127724 h 4127724"/>
              <a:gd name="connsiteX6" fmla="*/ 0 w 7569200"/>
              <a:gd name="connsiteY6" fmla="*/ 3656705 h 4127724"/>
              <a:gd name="connsiteX7" fmla="*/ 868276 w 7569200"/>
              <a:gd name="connsiteY7" fmla="*/ 3656705 h 4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69200" h="4127724">
                <a:moveTo>
                  <a:pt x="868276" y="0"/>
                </a:moveTo>
                <a:lnTo>
                  <a:pt x="6690320" y="0"/>
                </a:lnTo>
                <a:lnTo>
                  <a:pt x="6690320" y="3656705"/>
                </a:lnTo>
                <a:lnTo>
                  <a:pt x="7569200" y="3656705"/>
                </a:lnTo>
                <a:lnTo>
                  <a:pt x="7569200" y="4127724"/>
                </a:lnTo>
                <a:lnTo>
                  <a:pt x="0" y="4127724"/>
                </a:lnTo>
                <a:lnTo>
                  <a:pt x="0" y="3656705"/>
                </a:lnTo>
                <a:lnTo>
                  <a:pt x="868276" y="365670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6F9D7A8-8D7E-4DB9-B8DE-47DD934860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15781" y="1561916"/>
            <a:ext cx="12850665" cy="8185519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19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7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ablet_recht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2">
            <a:extLst>
              <a:ext uri="{FF2B5EF4-FFF2-40B4-BE49-F238E27FC236}">
                <a16:creationId xmlns:a16="http://schemas.microsoft.com/office/drawing/2014/main" id="{C39251EA-878C-444A-8C30-62321AD902E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052050" y="1"/>
            <a:ext cx="10070723" cy="1131327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013238C-35AB-496C-91F5-30BECA5F79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2870" y="1727570"/>
            <a:ext cx="10448961" cy="14108198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4986758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4986758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4986758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21">
            <a:extLst>
              <a:ext uri="{FF2B5EF4-FFF2-40B4-BE49-F238E27FC236}">
                <a16:creationId xmlns:a16="http://schemas.microsoft.com/office/drawing/2014/main" id="{69E6DF1B-C0D2-45F7-8F23-2AA6463F21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36857" y="2685969"/>
            <a:ext cx="8960987" cy="11755949"/>
          </a:xfrm>
          <a:prstGeom prst="round2SameRect">
            <a:avLst>
              <a:gd name="adj1" fmla="val 143"/>
              <a:gd name="adj2" fmla="val 0"/>
            </a:avLst>
          </a:prstGeom>
          <a:solidFill>
            <a:schemeClr val="bg1"/>
          </a:solidFill>
          <a:ln w="6350">
            <a:noFill/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79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57">
          <p15:clr>
            <a:srgbClr val="FBAE40"/>
          </p15:clr>
        </p15:guide>
        <p15:guide id="3" pos="2320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ablet_link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AD8F92E8-0759-40F4-A925-A38C400F05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1"/>
            <a:ext cx="10052050" cy="1131327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D17A4C3-5CB1-4A93-8A67-22CEF5C28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A17C3FD-9D50-46B9-BDB0-9F448A2CD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EF9A617B-B13D-4DAE-87A8-ADDEE37B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D72D476F-43B4-461C-BC6D-8ACE8CD658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99746" y="1727570"/>
            <a:ext cx="10448961" cy="14108198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EBAA05B2-F9CF-4FCB-B237-FA2AD84D59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43733" y="2685969"/>
            <a:ext cx="8960987" cy="11755949"/>
          </a:xfrm>
          <a:prstGeom prst="round2SameRect">
            <a:avLst>
              <a:gd name="adj1" fmla="val 143"/>
              <a:gd name="adj2" fmla="val 0"/>
            </a:avLst>
          </a:prstGeom>
          <a:solidFill>
            <a:schemeClr val="bg1"/>
          </a:solidFill>
          <a:ln w="6350">
            <a:noFill/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4F1C033-4038-426B-A418-2AE145E7FB0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1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2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ablet_rechts2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6DB3E3EB-6EC5-418D-B65A-2AAF5264BDF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052050" y="1"/>
            <a:ext cx="10070723" cy="1131327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E62AD14C-4081-42C1-9AC5-5C16D95B1B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603192" y="823498"/>
            <a:ext cx="7034512" cy="949800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21">
            <a:extLst>
              <a:ext uri="{FF2B5EF4-FFF2-40B4-BE49-F238E27FC236}">
                <a16:creationId xmlns:a16="http://schemas.microsoft.com/office/drawing/2014/main" id="{51F13E39-5440-445B-AF07-646C6215A2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104063" y="1509635"/>
            <a:ext cx="6032770" cy="7914411"/>
          </a:xfrm>
          <a:prstGeom prst="round2SameRect">
            <a:avLst>
              <a:gd name="adj1" fmla="val 143"/>
              <a:gd name="adj2" fmla="val 0"/>
            </a:avLst>
          </a:prstGeom>
          <a:solidFill>
            <a:schemeClr val="bg1"/>
          </a:solidFill>
          <a:ln w="6350">
            <a:noFill/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7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2273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E4BC6E8-0D3D-4058-9541-F12CEE6234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0410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5D0A91-00BB-4604-B8F9-315C97460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505574"/>
            <a:ext cx="20104100" cy="280377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3F6FD4-5642-4D0F-912C-154F6442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9632684"/>
            <a:ext cx="17931391" cy="1187119"/>
          </a:xfrm>
        </p:spPr>
        <p:txBody>
          <a:bodyPr anchor="t"/>
          <a:lstStyle>
            <a:lvl1pPr>
              <a:defRPr sz="3958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51FFE7AA-9CBB-4425-A7AD-FFF1CE99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6354" y="9084295"/>
            <a:ext cx="17928042" cy="4175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 cap="all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Name des Kunden / Veranstaltung / Thema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6C52B4-31E3-44F9-AE51-1ED577E68C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5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hone_recht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69832AE3-73C3-4604-BFD3-D7083194FC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8601"/>
            <a:ext cx="20122773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6368632-6316-4E9E-9C42-CA7A2541A77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492666" y="545794"/>
            <a:ext cx="4938960" cy="1038916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8787690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8769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8769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21">
            <a:extLst>
              <a:ext uri="{FF2B5EF4-FFF2-40B4-BE49-F238E27FC236}">
                <a16:creationId xmlns:a16="http://schemas.microsoft.com/office/drawing/2014/main" id="{69E6DF1B-C0D2-45F7-8F23-2AA6463F21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22746" y="1676666"/>
            <a:ext cx="4333944" cy="7659151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08">
          <p15:clr>
            <a:srgbClr val="FBAE40"/>
          </p15:clr>
        </p15:guide>
        <p15:guide id="3" pos="3772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xPhone_link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">
            <a:extLst>
              <a:ext uri="{FF2B5EF4-FFF2-40B4-BE49-F238E27FC236}">
                <a16:creationId xmlns:a16="http://schemas.microsoft.com/office/drawing/2014/main" id="{BC8E4DBA-535D-4EE1-A004-91CF85EAB0A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71735" y="1591686"/>
            <a:ext cx="3998882" cy="841170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5ED801E0-2D40-4A89-B65D-573B1325582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6665" y="2517078"/>
            <a:ext cx="3509025" cy="6201315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07A16C7D-B975-41A9-A289-DAE3A39A987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74045" y="2"/>
            <a:ext cx="10248728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74565F0-F679-42D9-8180-FC359902E3C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52617" y="545794"/>
            <a:ext cx="4938960" cy="1038916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21">
            <a:extLst>
              <a:ext uri="{FF2B5EF4-FFF2-40B4-BE49-F238E27FC236}">
                <a16:creationId xmlns:a16="http://schemas.microsoft.com/office/drawing/2014/main" id="{65835F02-AA2B-4832-A227-D9771D6BF4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82697" y="1676666"/>
            <a:ext cx="4333944" cy="7659151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6C4B5C4-ADF3-43C9-9BAC-A30EEA36F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33800" y="5951541"/>
            <a:ext cx="8783947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8B115F39-5076-4616-9547-4AE2875E3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3800" y="2268375"/>
            <a:ext cx="878394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8" name="Titel 8">
            <a:extLst>
              <a:ext uri="{FF2B5EF4-FFF2-40B4-BE49-F238E27FC236}">
                <a16:creationId xmlns:a16="http://schemas.microsoft.com/office/drawing/2014/main" id="{AF70A01A-CF1F-445E-8979-55CEEAA93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3800" y="3220024"/>
            <a:ext cx="8783947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7137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72">
          <p15:clr>
            <a:srgbClr val="FBAE40"/>
          </p15:clr>
        </p15:guide>
        <p15:guide id="3" pos="3908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xPhone_recht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2">
            <a:extLst>
              <a:ext uri="{FF2B5EF4-FFF2-40B4-BE49-F238E27FC236}">
                <a16:creationId xmlns:a16="http://schemas.microsoft.com/office/drawing/2014/main" id="{9E293103-6AE8-424A-BC49-BDE73A186A9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5658601"/>
            <a:ext cx="20122773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4986758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4986758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4986758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4216D-4F84-4BD2-8D61-14BAD76C5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Bildplatzhalter 1">
            <a:extLst>
              <a:ext uri="{FF2B5EF4-FFF2-40B4-BE49-F238E27FC236}">
                <a16:creationId xmlns:a16="http://schemas.microsoft.com/office/drawing/2014/main" id="{29F6E5F1-CF18-4807-838F-4A32FB1811F3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584684" y="2098519"/>
            <a:ext cx="3496408" cy="735474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21">
            <a:extLst>
              <a:ext uri="{FF2B5EF4-FFF2-40B4-BE49-F238E27FC236}">
                <a16:creationId xmlns:a16="http://schemas.microsoft.com/office/drawing/2014/main" id="{9528CC3A-CEC1-48A2-98E1-800975A88A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798838" y="2932938"/>
            <a:ext cx="3068103" cy="5422098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A69DB33E-B65A-4B37-9C2C-81FFDE5554D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1265567" y="1301100"/>
            <a:ext cx="4318363" cy="90837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F358D86D-AFC3-4895-B227-8262FD7445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530062" y="2275709"/>
            <a:ext cx="3789369" cy="6696751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A4884552-96D4-4474-A9CC-A6B0418C9BE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5751483" y="2085162"/>
            <a:ext cx="3496408" cy="735474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C80FA92E-51C8-4562-897B-71D6D59F24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965638" y="2919581"/>
            <a:ext cx="3068103" cy="5422098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7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457">
          <p15:clr>
            <a:srgbClr val="FBAE40"/>
          </p15:clr>
        </p15:guide>
        <p15:guide id="3" pos="2320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Devices_links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2">
            <a:extLst>
              <a:ext uri="{FF2B5EF4-FFF2-40B4-BE49-F238E27FC236}">
                <a16:creationId xmlns:a16="http://schemas.microsoft.com/office/drawing/2014/main" id="{654759D9-D816-4349-B03D-939F9BB0B75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005205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D17A4C3-5CB1-4A93-8A67-22CEF5C28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30861" y="5951541"/>
            <a:ext cx="4985883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A17C3FD-9D50-46B9-BDB0-9F448A2CD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30986" y="2268375"/>
            <a:ext cx="4986760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EF9A617B-B13D-4DAE-87A8-ADDEE37B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0986" y="3220024"/>
            <a:ext cx="4986760" cy="2434652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DCA6D3B6-3D70-4BFE-8283-DC8C7CB4869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0463" y="607948"/>
            <a:ext cx="10112666" cy="8794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57224C44-600B-4610-B18C-8939C1CDF08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0250" y="843949"/>
            <a:ext cx="9593092" cy="5345986"/>
          </a:xfrm>
          <a:prstGeom prst="round2SameRect">
            <a:avLst>
              <a:gd name="adj1" fmla="val 1063"/>
              <a:gd name="adj2" fmla="val 0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DC262547-BD60-4575-BA94-0CC4E3BBFD96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974934" y="5966370"/>
            <a:ext cx="8741926" cy="4767585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182EC23-EAE8-4D1D-AC2F-24784F1B3F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0043" y="6126457"/>
            <a:ext cx="6211708" cy="3956689"/>
          </a:xfrm>
          <a:prstGeom prst="roundRect">
            <a:avLst>
              <a:gd name="adj" fmla="val 444"/>
            </a:avLst>
          </a:prstGeom>
          <a:solidFill>
            <a:schemeClr val="bg1"/>
          </a:solidFill>
          <a:ln w="6350">
            <a:noFill/>
          </a:ln>
          <a:effectLst/>
        </p:spPr>
        <p:txBody>
          <a:bodyPr wrap="square">
            <a:noAutofit/>
          </a:bodyPr>
          <a:lstStyle/>
          <a:p>
            <a:r>
              <a:rPr lang="de-DE"/>
              <a:t> </a:t>
            </a:r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7E953C2E-D1D0-4E31-8080-271DA47DD9C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754901" y="7151010"/>
            <a:ext cx="1663044" cy="349823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C33473E8-87A7-4B64-A6E4-2ADD193CF79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856762" y="7533574"/>
            <a:ext cx="1459322" cy="2578980"/>
          </a:xfrm>
          <a:prstGeom prst="roundRect">
            <a:avLst>
              <a:gd name="adj" fmla="val 925"/>
            </a:avLst>
          </a:prstGeom>
          <a:solidFill>
            <a:schemeClr val="bg1"/>
          </a:solidFill>
          <a:ln w="6350">
            <a:solidFill>
              <a:srgbClr val="434346"/>
            </a:solidFill>
          </a:ln>
          <a:effectLst>
            <a:innerShdw blurRad="12700">
              <a:prstClr val="black"/>
            </a:innerShdw>
          </a:effectLst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9EF5E30-AAE3-4B06-ABBB-18A00E24289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23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pos="5360">
          <p15:clr>
            <a:srgbClr val="FBAE40"/>
          </p15:clr>
        </p15:guide>
        <p15:guide id="7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ktivisches Mocku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4CD655-0A8A-458A-A786-C017F76C1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C80AC2D-B967-4326-92EB-289B163F57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9439" y="1913519"/>
            <a:ext cx="4020820" cy="3015827"/>
          </a:xfrm>
          <a:prstGeom prst="roundRect">
            <a:avLst>
              <a:gd name="adj" fmla="val 3820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6A8105-1CF4-4BF3-A0D6-C7AC188E9F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59993" y="4337729"/>
            <a:ext cx="2513013" cy="2513189"/>
          </a:xfrm>
          <a:prstGeom prst="roundRect">
            <a:avLst>
              <a:gd name="adj" fmla="val 322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FD0C502-5473-40EE-94AD-5D7CF0D5B43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256471" y="3504737"/>
            <a:ext cx="8935156" cy="5026378"/>
          </a:xfrm>
          <a:prstGeom prst="roundRect">
            <a:avLst>
              <a:gd name="adj" fmla="val 3542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A00A794-BDA6-48FB-B4A9-FB3B6E87218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117732" y="4853081"/>
            <a:ext cx="5361093" cy="3015827"/>
          </a:xfrm>
          <a:prstGeom prst="roundRect">
            <a:avLst>
              <a:gd name="adj" fmla="val 312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374760D-968B-4B3B-A1B5-8CA5D54F23B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764034" y="5252001"/>
            <a:ext cx="2261711" cy="4021102"/>
          </a:xfrm>
          <a:prstGeom prst="roundRect">
            <a:avLst>
              <a:gd name="adj" fmla="val 3704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DC6EAF6-983C-493D-9233-4068C4A368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235564" y="6856154"/>
            <a:ext cx="2513013" cy="2513189"/>
          </a:xfrm>
          <a:prstGeom prst="roundRect">
            <a:avLst>
              <a:gd name="adj" fmla="val 437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5C6CE57-5933-4CC2-A105-672ED6A10E9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126394" y="5703247"/>
            <a:ext cx="2261711" cy="4021102"/>
          </a:xfrm>
          <a:prstGeom prst="roundRect">
            <a:avLst>
              <a:gd name="adj" fmla="val 2778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BE42748-2017-4818-B380-AFA0B507E9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2326" y="7070324"/>
            <a:ext cx="4020820" cy="3015827"/>
          </a:xfrm>
          <a:prstGeom prst="roundRect">
            <a:avLst>
              <a:gd name="adj" fmla="val 312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wrap="square">
            <a:noAutofit/>
          </a:bodyPr>
          <a:lstStyle>
            <a:lvl1pPr marL="0" indent="0" algn="ctr">
              <a:buNone/>
              <a:defRPr sz="2198" b="1"/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B6F4FDD-C205-43F8-869D-A108662D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7184622" cy="184022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D61307A5-4D89-4E07-BAA9-90F0240E63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356" y="963390"/>
            <a:ext cx="71846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6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ktivisches Mock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46D56-F9F8-4405-B2D9-7B334E30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7184622" cy="184022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4CD655-0A8A-458A-A786-C017F76C1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F8B5EC16-EA9B-48C0-8763-B9C2EADC58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356" y="963390"/>
            <a:ext cx="71846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23D46B3-C010-4766-A143-1D6A644F4650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948893" y="4132725"/>
            <a:ext cx="7148124" cy="4021102"/>
          </a:xfrm>
          <a:prstGeom prst="roundRect">
            <a:avLst>
              <a:gd name="adj" fmla="val 2604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398C52EF-292F-44BC-9542-CAB6D1DD131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5394855" y="5907839"/>
            <a:ext cx="2657512" cy="4724795"/>
          </a:xfrm>
          <a:prstGeom prst="roundRect">
            <a:avLst>
              <a:gd name="adj" fmla="val 405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DECC121-727C-4211-AD15-57C30627248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097016" y="4072885"/>
            <a:ext cx="4020820" cy="3015827"/>
          </a:xfrm>
          <a:prstGeom prst="roundRect">
            <a:avLst>
              <a:gd name="adj" fmla="val 3473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0A512A0-632D-4C74-9F37-983B623E211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2566395" y="5978993"/>
            <a:ext cx="2513013" cy="2513189"/>
          </a:xfrm>
          <a:prstGeom prst="roundRect">
            <a:avLst>
              <a:gd name="adj" fmla="val 208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1800D5A-6B51-4480-B272-BE30E3F8434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085497" y="909235"/>
            <a:ext cx="2513013" cy="2513189"/>
          </a:xfrm>
          <a:prstGeom prst="roundRect">
            <a:avLst>
              <a:gd name="adj" fmla="val 3750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28145D76-A1EA-4F31-BD3C-87F88B265F76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7903487" y="2596015"/>
            <a:ext cx="5361093" cy="3015827"/>
          </a:xfrm>
          <a:prstGeom prst="roundRect">
            <a:avLst>
              <a:gd name="adj" fmla="val 3820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8553937-8C53-4619-9A8F-5EF1C81C76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477474" y="3721038"/>
            <a:ext cx="4020820" cy="3216882"/>
          </a:xfrm>
          <a:prstGeom prst="roundRect">
            <a:avLst>
              <a:gd name="adj" fmla="val 201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99E6A4D-7D66-487F-AF63-5497B3066A2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10161137" y="5923072"/>
            <a:ext cx="2374797" cy="4222157"/>
          </a:xfrm>
          <a:prstGeom prst="roundRect">
            <a:avLst>
              <a:gd name="adj" fmla="val 2558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6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3" grpId="0" animBg="1"/>
      <p:bldP spid="18" grpId="0" animBg="1"/>
      <p:bldP spid="14" grpId="0" animBg="1"/>
      <p:bldP spid="16" grpId="0" animBg="1"/>
      <p:bldP spid="20" grpId="0" animBg="1"/>
      <p:bldP spid="17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ktivisches Mockup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46D56-F9F8-4405-B2D9-7B334E30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7184622" cy="184022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4CD655-0A8A-458A-A786-C017F76C1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F8B5EC16-EA9B-48C0-8763-B9C2EADC58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356" y="963390"/>
            <a:ext cx="71846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38AB3FB-8546-454D-B823-EC94AB2F5F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83969" y="1255578"/>
            <a:ext cx="4020820" cy="3015827"/>
          </a:xfrm>
          <a:prstGeom prst="roundRect">
            <a:avLst>
              <a:gd name="adj" fmla="val 312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70C7E9D-5088-493C-ADA0-71FDB066AF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2633" y="3204288"/>
            <a:ext cx="2513013" cy="2513189"/>
          </a:xfrm>
          <a:prstGeom prst="roundRect">
            <a:avLst>
              <a:gd name="adj" fmla="val 2917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5344AD0-0B35-4209-9195-3C721ABC031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892010" y="3917876"/>
            <a:ext cx="2513013" cy="4467891"/>
          </a:xfrm>
          <a:prstGeom prst="roundRect">
            <a:avLst>
              <a:gd name="adj" fmla="val 2084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6909185-6986-4F24-AE5A-4D037DB755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3615" y="3726342"/>
            <a:ext cx="2513013" cy="2513189"/>
          </a:xfrm>
          <a:prstGeom prst="roundRect">
            <a:avLst>
              <a:gd name="adj" fmla="val 2917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61D6A36E-F49B-443A-9C64-66018C7C39B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527318" y="3547856"/>
            <a:ext cx="7148124" cy="4021102"/>
          </a:xfrm>
          <a:prstGeom prst="roundRect">
            <a:avLst>
              <a:gd name="adj" fmla="val 240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989C2-EF72-4077-B9AB-2DBAAFAEAD5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745930" y="5349075"/>
            <a:ext cx="5361093" cy="3015827"/>
          </a:xfrm>
          <a:prstGeom prst="roundRect">
            <a:avLst>
              <a:gd name="adj" fmla="val 2084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53C6DDE0-43D8-44E5-86E6-70DCAAEFABA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542947" y="5709098"/>
            <a:ext cx="2261711" cy="4034221"/>
          </a:xfrm>
          <a:prstGeom prst="roundRect">
            <a:avLst>
              <a:gd name="adj" fmla="val 4167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1AF05FC0-3969-47FD-8CB3-AD598B8FC0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81219" y="7526844"/>
            <a:ext cx="4020820" cy="3015827"/>
          </a:xfrm>
          <a:prstGeom prst="roundRect">
            <a:avLst>
              <a:gd name="adj" fmla="val 2865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571500" dist="457200" dir="8100000" algn="tr" rotWithShape="0">
              <a:prstClr val="black">
                <a:alpha val="22000"/>
              </a:prstClr>
            </a:outerShdw>
          </a:effectLst>
          <a:scene3d>
            <a:camera prst="isometricTopUp">
              <a:rot lat="19680000" lon="19080000" rev="3480000"/>
            </a:camera>
            <a:lightRig rig="threePt" dir="t">
              <a:rot lat="0" lon="0" rev="18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2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spektivisches Mockup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90B4191-5CCC-4CB6-A99D-6806460352B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582278" y="4500831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637F3DC-3BF1-43A8-8166-C4B30B4920E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7912548" y="7041654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BE3387-9FD8-4B46-8179-1FE3D9D7BDA1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4435158" y="8546498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76669258-2BCC-43D1-83D0-8AC8BD98C45A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2486632" y="10919481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4CD655-0A8A-458A-A786-C017F76C1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de-DE" sz="2198" b="0" i="0" smtClean="0">
                <a:solidFill>
                  <a:schemeClr val="tx1"/>
                </a:solidFill>
                <a:latin typeface="Inter" panose="02000503000000020004" pitchFamily="2" charset="0"/>
              </a:defRPr>
            </a:lvl1pPr>
          </a:lstStyle>
          <a:p>
            <a:pPr algn="ctr">
              <a:lnSpc>
                <a:spcPct val="150000"/>
              </a:lnSpc>
              <a:spcBef>
                <a:spcPts val="824"/>
              </a:spcBef>
              <a:buClr>
                <a:schemeClr val="tx1"/>
              </a:buClr>
            </a:pPr>
            <a:fld id="{AA2BB8CC-F26F-4361-A0FD-24B7C12BB5D2}" type="slidenum">
              <a:rPr lang="de-DE" smtClean="0"/>
              <a:pPr algn="ctr">
                <a:lnSpc>
                  <a:spcPct val="150000"/>
                </a:lnSpc>
                <a:spcBef>
                  <a:spcPts val="824"/>
                </a:spcBef>
                <a:buClr>
                  <a:schemeClr val="tx1"/>
                </a:buClr>
              </a:pPr>
              <a:t>‹Nr.›</a:t>
            </a:fld>
            <a:endParaRPr lang="de-DE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E073616-4ED0-49C7-91A1-D58D6025C11E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5391521" y="-1355405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D0305CB-FC5B-4C16-96A1-B8CF6098022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330204" y="1491146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816DBB8-083C-4E21-BD61-F23EC4E6DBD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2660472" y="4019686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0B1D82B9-329F-4343-86B5-2FDA89A2E17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183083" y="5524530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60D7254-DFFD-4A91-9849-F7269B232B6C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234558" y="7897513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121799C-9F58-468B-A9FE-7559CD142D4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078128" y="-1518542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5C83E1FD-82CD-4080-9A7F-87C0B2ED7FB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408396" y="997718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A755FA80-9702-4C0F-9D9C-35F672F52A5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931009" y="2502562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ko-KR" altLang="en-US"/>
              <a:t>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461CA80-0991-4727-8F5F-6002BB9CCC37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982482" y="4875545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2050455D-4986-47B4-B815-ED0D7682655A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2343327" y="8557804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A431A98-640B-4BF7-81FA-B18D5D4AFA97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-2909077" y="5524530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CBCC26BE-96E4-4CAB-B9D8-47F7715A78D6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-3101550" y="8902231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923E81E3-C54B-4556-9AAB-FF2E6B49CCF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56322" y="-2024250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04EC080D-C80C-4505-BAF1-4EFE068571D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-1321070" y="-519405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1CE6F5D2-7139-4486-8C2A-FF83746ABDA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-3269595" y="1853578"/>
            <a:ext cx="7148124" cy="4021102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190500" dist="76200" dir="5400000" sx="101000" sy="101000" algn="tr" rotWithShape="0">
              <a:prstClr val="black">
                <a:alpha val="75000"/>
              </a:prstClr>
            </a:outerShdw>
          </a:effectLst>
          <a:scene3d>
            <a:camera prst="isometricTopUp">
              <a:rot lat="19476000" lon="2700000" rev="18000000"/>
            </a:camera>
            <a:lightRig rig="soft" dir="t">
              <a:rot lat="0" lon="0" rev="6600000"/>
            </a:lightRig>
          </a:scene3d>
          <a:sp3d extrusionH="19050"/>
        </p:spPr>
        <p:txBody>
          <a:bodyPr vert="horz" wrap="square" lIns="0" tIns="0" rIns="0" bIns="0" rtlCol="0">
            <a:noAutofit/>
          </a:bodyPr>
          <a:lstStyle>
            <a:lvl1pPr>
              <a:defRPr lang="ko-KR" altLang="en-US" sz="2198" b="1" dirty="0"/>
            </a:lvl1pPr>
          </a:lstStyle>
          <a:p>
            <a:pPr lvl="0" algn="ctr"/>
            <a:r>
              <a:rPr lang="en-US" altLang="ko-KR"/>
              <a:t> </a:t>
            </a:r>
            <a:endParaRPr lang="ko-KR" altLang="en-US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F81F541-C08F-410A-BBE8-9F1678B02D7A}"/>
              </a:ext>
            </a:extLst>
          </p:cNvPr>
          <p:cNvGrpSpPr/>
          <p:nvPr userDrawn="1"/>
        </p:nvGrpSpPr>
        <p:grpSpPr>
          <a:xfrm>
            <a:off x="23350727" y="-3548181"/>
            <a:ext cx="3957500" cy="1027043"/>
            <a:chOff x="12456920" y="885811"/>
            <a:chExt cx="2400000" cy="1080000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7B9C59A2-B56B-4AC5-8434-1A4F45DE5083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AA728384-C869-47FD-9AE9-D3C0C1B7BB7C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1B2B747-F812-4E25-ACAB-F64CE2BDED50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6D8AEA7B-3EDE-40A4-B127-F8AFBA17BAC2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94A8726B-A95D-4175-A7CF-0B9165824D7D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430F74D-6E5E-4CDC-8786-CC38ED8A4989}"/>
              </a:ext>
            </a:extLst>
          </p:cNvPr>
          <p:cNvGrpSpPr/>
          <p:nvPr userDrawn="1"/>
        </p:nvGrpSpPr>
        <p:grpSpPr>
          <a:xfrm>
            <a:off x="23350727" y="-2194157"/>
            <a:ext cx="3957500" cy="1027045"/>
            <a:chOff x="16007423" y="885810"/>
            <a:chExt cx="2400000" cy="1080001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FD1EC925-4902-4D84-B72B-D1E10F1D8F6E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4AD414AF-E5E9-427C-B4CF-90C8A0626606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C4F38CCC-510D-4393-ABDE-16487040A7E0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20B6EFFD-8F29-4E0B-9B32-A0C8E040CE73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7672AB71-CE41-46EC-BFA2-8681D2E1D42F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A32E5CA-1F43-4705-984A-A683FE563F5C}"/>
              </a:ext>
            </a:extLst>
          </p:cNvPr>
          <p:cNvGrpSpPr/>
          <p:nvPr userDrawn="1"/>
        </p:nvGrpSpPr>
        <p:grpSpPr>
          <a:xfrm>
            <a:off x="23350727" y="-840132"/>
            <a:ext cx="3957500" cy="1027043"/>
            <a:chOff x="12456920" y="2949000"/>
            <a:chExt cx="2400000" cy="1080000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A5E0C177-96AB-4E8D-84ED-A8651924191A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BA437CCC-7F9E-4E5D-B4E4-B2898A68020B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76817349-1BD4-40C6-982F-A12946C329DB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4233300-CFC3-448D-8BD9-8D3937D9158A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0556896B-45C5-4876-AA84-92B2F63036D2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9C36B9A-C0BA-4C64-8770-786208ABB2C5}"/>
              </a:ext>
            </a:extLst>
          </p:cNvPr>
          <p:cNvGrpSpPr/>
          <p:nvPr userDrawn="1"/>
        </p:nvGrpSpPr>
        <p:grpSpPr>
          <a:xfrm>
            <a:off x="23350727" y="3221940"/>
            <a:ext cx="3957500" cy="1027043"/>
            <a:chOff x="12456920" y="5012189"/>
            <a:chExt cx="2400000" cy="1080000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21190B6E-76A3-4958-9AF3-A11ED0F70433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461742E4-EC1A-4630-B80B-0EB09A9ABD82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BA5D9FE8-8F9B-4413-8C40-5F7F30B045FE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60A379C1-62D6-4979-A552-892D3F402BD5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E3D0F86C-9012-49AC-B93B-1E8A3EDB9E49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ACA6832-6729-4FC5-9C79-52F65FCEB239}"/>
              </a:ext>
            </a:extLst>
          </p:cNvPr>
          <p:cNvGrpSpPr/>
          <p:nvPr userDrawn="1"/>
        </p:nvGrpSpPr>
        <p:grpSpPr>
          <a:xfrm>
            <a:off x="23350727" y="513891"/>
            <a:ext cx="3957500" cy="1027043"/>
            <a:chOff x="16007424" y="2949000"/>
            <a:chExt cx="2400000" cy="1080000"/>
          </a:xfrm>
        </p:grpSpPr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2A44C0CA-3C2C-4ECA-8CBC-EC73459A8940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3B5A9070-F6FC-4977-A0F3-9E80BF72D0F5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F2EE0A32-078C-4B65-A2F0-CAF7E056976E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923D1FAE-457D-4F9A-BCB3-CEAA1D88601E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AF583DC1-B74E-46F1-9860-91A51FD3D7DC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F5F62DD8-85C8-482B-AB59-90CAAE54074F}"/>
              </a:ext>
            </a:extLst>
          </p:cNvPr>
          <p:cNvGrpSpPr/>
          <p:nvPr userDrawn="1"/>
        </p:nvGrpSpPr>
        <p:grpSpPr>
          <a:xfrm>
            <a:off x="23350727" y="1867915"/>
            <a:ext cx="3957500" cy="1027043"/>
            <a:chOff x="16007424" y="5012189"/>
            <a:chExt cx="2400000" cy="1080000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74D7669E-BE6B-4E3E-9DDC-6FC2BCAE4DF2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BC497677-F679-4C0B-B85F-B73911FA4AD6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ED2A976-92BC-4BCD-B013-0F12A54FD399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50E0B2E2-EE74-401A-8254-94C5F3D7338B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4E815A10-9226-4050-8A74-E1920F7A3F01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6641A590-EFB6-4A43-926A-1FF883860280}"/>
              </a:ext>
            </a:extLst>
          </p:cNvPr>
          <p:cNvSpPr txBox="1"/>
          <p:nvPr userDrawn="1"/>
        </p:nvSpPr>
        <p:spPr>
          <a:xfrm>
            <a:off x="23201085" y="-484126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15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ktivisches Mockup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8B6C4C-D582-498C-81C1-D707E751A1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63294" y="3629920"/>
            <a:ext cx="4144724" cy="4778550"/>
          </a:xfrm>
          <a:prstGeom prst="roundRect">
            <a:avLst>
              <a:gd name="adj" fmla="val 150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266700" dist="139700" dir="654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0" rev="300000"/>
            </a:camera>
            <a:lightRig rig="twoPt" dir="t"/>
          </a:scene3d>
          <a:sp3d extrusionH="101600"/>
        </p:spPr>
        <p:txBody>
          <a:bodyPr>
            <a:normAutofit/>
          </a:bodyPr>
          <a:lstStyle>
            <a:lvl1pPr marL="0" indent="0" algn="ctr">
              <a:buNone/>
              <a:defRPr sz="2198" b="0" i="0">
                <a:solidFill>
                  <a:schemeClr val="bg1"/>
                </a:solidFill>
                <a:latin typeface="Inter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8316D41-D19C-4190-A229-22DCEEF31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04177" y="2805000"/>
            <a:ext cx="5458885" cy="6580694"/>
          </a:xfrm>
          <a:prstGeom prst="roundRect">
            <a:avLst>
              <a:gd name="adj" fmla="val 1706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254000" dist="152400" dir="792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20700000" rev="900000"/>
            </a:camera>
            <a:lightRig rig="twoPt" dir="t"/>
          </a:scene3d>
          <a:sp3d extrusionH="101600"/>
        </p:spPr>
        <p:txBody>
          <a:bodyPr>
            <a:normAutofit/>
          </a:bodyPr>
          <a:lstStyle>
            <a:lvl1pPr marL="0" indent="0" algn="ctr">
              <a:buNone/>
              <a:defRPr sz="2198" b="0" i="0">
                <a:solidFill>
                  <a:schemeClr val="bg1"/>
                </a:solidFill>
                <a:latin typeface="Inter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A34B913-A389-4842-A846-17010D0EC6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610754" y="2561298"/>
            <a:ext cx="5818005" cy="3960177"/>
          </a:xfrm>
          <a:prstGeom prst="roundRect">
            <a:avLst>
              <a:gd name="adj" fmla="val 2388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317500" dist="177800" dir="816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9560000" rev="1620000"/>
            </a:camera>
            <a:lightRig rig="twoPt" dir="t"/>
          </a:scene3d>
          <a:sp3d extrusionH="63500"/>
        </p:spPr>
        <p:txBody>
          <a:bodyPr>
            <a:normAutofit/>
          </a:bodyPr>
          <a:lstStyle>
            <a:lvl1pPr marL="0" indent="0" algn="ctr">
              <a:buNone/>
              <a:defRPr sz="2198" b="0" i="0">
                <a:solidFill>
                  <a:schemeClr val="bg1"/>
                </a:solidFill>
                <a:latin typeface="Inter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1EF0E30-6633-4130-84BE-B0C63618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7184622" cy="184022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5E91CEAE-A19E-4663-AB48-0D71680902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356" y="963390"/>
            <a:ext cx="71846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94DFDF-F820-4573-94C3-EDCB5EB9D58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3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ktivisches Mockup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3BF666-0B0E-4433-B366-BDAE00497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959148F-2902-4B23-8FB2-44D2D1CD27FC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205248" y="3099976"/>
            <a:ext cx="5528628" cy="3110073"/>
          </a:xfrm>
          <a:prstGeom prst="roundRect">
            <a:avLst>
              <a:gd name="adj" fmla="val 909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279400" dist="177800" dir="2700000" algn="tl" rotWithShape="0">
              <a:prstClr val="black">
                <a:alpha val="82000"/>
              </a:prstClr>
            </a:outerShdw>
          </a:effectLst>
          <a:scene3d>
            <a:camera prst="perspectiveRelaxed" fov="2700000">
              <a:rot lat="19680000" lon="2880000" rev="18720000"/>
            </a:camera>
            <a:lightRig rig="twoPt" dir="t"/>
          </a:scene3d>
          <a:sp3d extrusionH="127000">
            <a:extrusionClr>
              <a:schemeClr val="bg1"/>
            </a:extrusionClr>
          </a:sp3d>
        </p:spPr>
        <p:txBody>
          <a:bodyPr wrap="square">
            <a:noAutofit/>
          </a:bodyPr>
          <a:lstStyle>
            <a:lvl1pPr marL="0" indent="0" algn="ctr">
              <a:buNone/>
              <a:defRPr sz="2198"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D89E842-FD0E-4E80-BCFD-E7093F42756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814369" y="4360969"/>
            <a:ext cx="6574041" cy="3698159"/>
          </a:xfrm>
          <a:prstGeom prst="roundRect">
            <a:avLst>
              <a:gd name="adj" fmla="val 1376"/>
            </a:avLst>
          </a:prstGeom>
          <a:solidFill>
            <a:schemeClr val="bg2"/>
          </a:solidFill>
          <a:ln w="6350">
            <a:solidFill>
              <a:schemeClr val="bg1"/>
            </a:solidFill>
          </a:ln>
          <a:effectLst>
            <a:outerShdw blurRad="279400" dist="177800" dir="2700000" algn="tl" rotWithShape="0">
              <a:prstClr val="black">
                <a:alpha val="82000"/>
              </a:prstClr>
            </a:outerShdw>
          </a:effectLst>
          <a:scene3d>
            <a:camera prst="perspectiveRelaxed" fov="2700000">
              <a:rot lat="19800000" lon="2340000" rev="19260000"/>
            </a:camera>
            <a:lightRig rig="twoPt" dir="t"/>
          </a:scene3d>
          <a:sp3d extrusionH="127000">
            <a:extrusionClr>
              <a:schemeClr val="bg1"/>
            </a:extrusionClr>
          </a:sp3d>
        </p:spPr>
        <p:txBody>
          <a:bodyPr wrap="square">
            <a:noAutofit/>
          </a:bodyPr>
          <a:lstStyle>
            <a:lvl1pPr marL="0" indent="0" algn="ctr">
              <a:buNone/>
              <a:defRPr sz="2198"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r>
              <a:rPr lang="ko-KR" altLang="en-US"/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F98B789-E654-46DB-ADAD-1B2CB27A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7184622" cy="184022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FD6E657B-0821-497A-ADB2-39205D5446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356" y="963390"/>
            <a:ext cx="7184622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BEB4D79-05FE-4317-86BA-C3477D75A0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0104100" cy="1130935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BE166B-F525-4F30-9E6E-CA86EB2C2B3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9A35F3B-135A-4A50-B311-B8CBC83FEAF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6A89478-C643-4483-8EE2-C3CF172E84EB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AC2A1A5-5A84-4E33-A409-CB70806D95E8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A663084-8FDE-43A0-BEF4-405216F0632D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DAB7CD9-812D-4CC1-BB05-95687AA5C67E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7DF4BE-9787-4E94-A2CC-C37E02201C1F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2FB51A-AFD0-4A91-A968-83A7943E0565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19F2866-5023-4BF6-8717-C08E793E38C1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76AD41F-A66F-4F12-BD80-40EEDAFC8C81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E327FC9-5B92-4DDE-BF4C-D25D3F3FA58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3F8A6F1-F062-44C6-BB8F-02D8DDDB0E0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13B4E90-3088-49F9-B36C-A88EBC0B9E9E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518A2D-FE65-4AA7-8C16-14DD40D3CBB5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3545801-241B-4D3A-87D6-FF38D110C938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83B142F-F6F9-4CD8-B20D-0100037D56A6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728026-CC39-427E-994E-4496633D2FCB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1EE2A38-10FB-46B7-B5F5-2BC88358DD8F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92B8AF6-28B0-4DAB-BBD8-32D2B5DF6322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FA386FE-7950-4651-9C86-04898B98965A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9632E0B-2B37-41CC-8D7B-C02E0E3F9E88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4D983FA-F79B-4816-9B81-F6E1523F9DD3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8F0FA1-D9FB-4076-9BD7-93FF987CC24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ED381A9-21E6-41D9-B595-DF91871129C5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918D086-41EC-4882-87CB-A4EA4CE2EFC7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46067F1-1D00-40E2-94CA-A57BAC0BD1F5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BE38EBE-DAEF-4E89-907E-CBBF8B18D93E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D993FA4-B1D0-4355-A520-3D4ED0DABBC8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F72F10C-23F3-4257-BB5E-79E05DB685C6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96BE6AB-88E6-4126-8438-BB60D2923E90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10E6860-1AFF-4B20-AA90-7FEF1F970B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D440210C-9D36-4D38-8C72-2828FE52D420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4D4B35B-06D3-45A6-899D-AB414102A3B4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390E94D-FE46-4AEA-8DEF-A32E2E485560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8D2FB02-9D56-44C4-B8FB-AFC7798B80F2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6B84B4-2E47-4B83-AFB0-3AE422E4130B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6CC1F95-1546-45BD-90C7-A635267B6CB6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C21BADD4-6628-4EF4-AE1C-3C925F3941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6588" y="2268375"/>
            <a:ext cx="8015463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CB6D0-4E2F-41C7-BBCD-3937556F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588" y="3220024"/>
            <a:ext cx="8015463" cy="243465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601648D-64E1-470A-B19F-A05EE60EA3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587" y="8029117"/>
            <a:ext cx="5045813" cy="231684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460EA20B-F68A-4F31-A8CD-D4C5687BB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9772" y="8029117"/>
            <a:ext cx="5104557" cy="231684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FFFF7460-2B04-49EE-9487-E846873709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020546" y="8029117"/>
            <a:ext cx="5046967" cy="231684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38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5" pos="3840">
          <p15:clr>
            <a:srgbClr val="FBAE40"/>
          </p15:clr>
        </p15:guide>
        <p15:guide id="7" orient="horz" pos="2160">
          <p15:clr>
            <a:srgbClr val="FBAE40"/>
          </p15:clr>
        </p15:guide>
        <p15:guide id="8" pos="2706">
          <p15:clr>
            <a:srgbClr val="FBAE40"/>
          </p15:clr>
        </p15:guide>
        <p15:guide id="9" pos="2865">
          <p15:clr>
            <a:srgbClr val="FBAE40"/>
          </p15:clr>
        </p15:guide>
        <p15:guide id="10" pos="4815">
          <p15:clr>
            <a:srgbClr val="FBAE40"/>
          </p15:clr>
        </p15:guide>
        <p15:guide id="11" pos="4974">
          <p15:clr>
            <a:srgbClr val="FBAE40"/>
          </p15:clr>
        </p15:guide>
        <p15:guide id="12" orient="horz" pos="3067">
          <p15:clr>
            <a:srgbClr val="FBAE40"/>
          </p15:clr>
        </p15:guide>
        <p15:guide id="13" pos="690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69D618-9DBF-4562-863D-F5DC0015C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Bildplatzhalter 22">
            <a:extLst>
              <a:ext uri="{FF2B5EF4-FFF2-40B4-BE49-F238E27FC236}">
                <a16:creationId xmlns:a16="http://schemas.microsoft.com/office/drawing/2014/main" id="{5715D2A2-3C77-4167-805F-0D22A3AF9E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66887" y="3220023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Bildplatzhalter 22">
            <a:extLst>
              <a:ext uri="{FF2B5EF4-FFF2-40B4-BE49-F238E27FC236}">
                <a16:creationId xmlns:a16="http://schemas.microsoft.com/office/drawing/2014/main" id="{76B5BF79-E9DE-4FA3-B200-0308A241B2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728919" y="3220023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8" name="Bildplatzhalter 22">
            <a:extLst>
              <a:ext uri="{FF2B5EF4-FFF2-40B4-BE49-F238E27FC236}">
                <a16:creationId xmlns:a16="http://schemas.microsoft.com/office/drawing/2014/main" id="{A4DDBA20-4CB4-47AA-9570-9E7CEC4357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290951" y="3220023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22">
            <a:extLst>
              <a:ext uri="{FF2B5EF4-FFF2-40B4-BE49-F238E27FC236}">
                <a16:creationId xmlns:a16="http://schemas.microsoft.com/office/drawing/2014/main" id="{23E6CCD1-D64C-4E11-9B62-F22E6A51F4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52981" y="3220023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22">
            <a:extLst>
              <a:ext uri="{FF2B5EF4-FFF2-40B4-BE49-F238E27FC236}">
                <a16:creationId xmlns:a16="http://schemas.microsoft.com/office/drawing/2014/main" id="{DCE6FC37-32AD-4B68-B591-F73F5777DE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166887" y="636986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ED8E9B92-4BD2-402D-811A-66259E7CF8A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28919" y="636986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22">
            <a:extLst>
              <a:ext uri="{FF2B5EF4-FFF2-40B4-BE49-F238E27FC236}">
                <a16:creationId xmlns:a16="http://schemas.microsoft.com/office/drawing/2014/main" id="{F2DD0DEF-1DB8-464D-BF3A-D5070DD404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290951" y="636986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22">
            <a:extLst>
              <a:ext uri="{FF2B5EF4-FFF2-40B4-BE49-F238E27FC236}">
                <a16:creationId xmlns:a16="http://schemas.microsoft.com/office/drawing/2014/main" id="{5DC50D5D-A703-4F1A-AF67-D22274AD9F7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852981" y="636986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5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2570">
          <p15:clr>
            <a:srgbClr val="FBAE40"/>
          </p15:clr>
        </p15:guide>
        <p15:guide id="4" pos="2389">
          <p15:clr>
            <a:srgbClr val="FBAE40"/>
          </p15:clr>
        </p15:guide>
        <p15:guide id="5" pos="5110">
          <p15:clr>
            <a:srgbClr val="FBAE40"/>
          </p15:clr>
        </p15:guide>
        <p15:guide id="6" pos="5292">
          <p15:clr>
            <a:srgbClr val="FBAE40"/>
          </p15:clr>
        </p15:guide>
        <p15:guide id="7" orient="horz" pos="188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432">
          <p15:clr>
            <a:srgbClr val="FBAE40"/>
          </p15:clr>
        </p15:guide>
        <p15:guide id="10" orient="horz" pos="309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69D618-9DBF-4562-863D-F5DC0015C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Bildplatzhalter 22">
            <a:extLst>
              <a:ext uri="{FF2B5EF4-FFF2-40B4-BE49-F238E27FC236}">
                <a16:creationId xmlns:a16="http://schemas.microsoft.com/office/drawing/2014/main" id="{5715D2A2-3C77-4167-805F-0D22A3AF9E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65642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Bildplatzhalter 22">
            <a:extLst>
              <a:ext uri="{FF2B5EF4-FFF2-40B4-BE49-F238E27FC236}">
                <a16:creationId xmlns:a16="http://schemas.microsoft.com/office/drawing/2014/main" id="{76B5BF79-E9DE-4FA3-B200-0308A241B2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727674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8" name="Bildplatzhalter 22">
            <a:extLst>
              <a:ext uri="{FF2B5EF4-FFF2-40B4-BE49-F238E27FC236}">
                <a16:creationId xmlns:a16="http://schemas.microsoft.com/office/drawing/2014/main" id="{A4DDBA20-4CB4-47AA-9570-9E7CEC4357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289706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22">
            <a:extLst>
              <a:ext uri="{FF2B5EF4-FFF2-40B4-BE49-F238E27FC236}">
                <a16:creationId xmlns:a16="http://schemas.microsoft.com/office/drawing/2014/main" id="{23E6CCD1-D64C-4E11-9B62-F22E6A51F4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3851736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22">
            <a:extLst>
              <a:ext uri="{FF2B5EF4-FFF2-40B4-BE49-F238E27FC236}">
                <a16:creationId xmlns:a16="http://schemas.microsoft.com/office/drawing/2014/main" id="{DCE6FC37-32AD-4B68-B591-F73F5777DE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165642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ED8E9B92-4BD2-402D-811A-66259E7CF8A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26988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22">
            <a:extLst>
              <a:ext uri="{FF2B5EF4-FFF2-40B4-BE49-F238E27FC236}">
                <a16:creationId xmlns:a16="http://schemas.microsoft.com/office/drawing/2014/main" id="{F2DD0DEF-1DB8-464D-BF3A-D5070DD404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289020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22">
            <a:extLst>
              <a:ext uri="{FF2B5EF4-FFF2-40B4-BE49-F238E27FC236}">
                <a16:creationId xmlns:a16="http://schemas.microsoft.com/office/drawing/2014/main" id="{5DC50D5D-A703-4F1A-AF67-D22274AD9F7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851050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22">
            <a:extLst>
              <a:ext uri="{FF2B5EF4-FFF2-40B4-BE49-F238E27FC236}">
                <a16:creationId xmlns:a16="http://schemas.microsoft.com/office/drawing/2014/main" id="{49330363-2D09-4C20-BE4D-1E41116A91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165642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Bildplatzhalter 22">
            <a:extLst>
              <a:ext uri="{FF2B5EF4-FFF2-40B4-BE49-F238E27FC236}">
                <a16:creationId xmlns:a16="http://schemas.microsoft.com/office/drawing/2014/main" id="{27B37F2C-2900-465C-A87C-27F19608E62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727544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2">
            <a:extLst>
              <a:ext uri="{FF2B5EF4-FFF2-40B4-BE49-F238E27FC236}">
                <a16:creationId xmlns:a16="http://schemas.microsoft.com/office/drawing/2014/main" id="{1C830761-3D68-44E2-8C2E-A0DA0D71189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289576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Bildplatzhalter 22">
            <a:extLst>
              <a:ext uri="{FF2B5EF4-FFF2-40B4-BE49-F238E27FC236}">
                <a16:creationId xmlns:a16="http://schemas.microsoft.com/office/drawing/2014/main" id="{12C0A5C8-ABFA-4629-AD10-EDD3F10D107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3851606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Bildplatzhalter 22">
            <a:extLst>
              <a:ext uri="{FF2B5EF4-FFF2-40B4-BE49-F238E27FC236}">
                <a16:creationId xmlns:a16="http://schemas.microsoft.com/office/drawing/2014/main" id="{7EAE5C4C-3C7F-4387-8ADC-A2746AD7E13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165642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9" name="Bildplatzhalter 22">
            <a:extLst>
              <a:ext uri="{FF2B5EF4-FFF2-40B4-BE49-F238E27FC236}">
                <a16:creationId xmlns:a16="http://schemas.microsoft.com/office/drawing/2014/main" id="{D9BFF1B8-2CA6-426E-A422-19735B09560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7544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22">
            <a:extLst>
              <a:ext uri="{FF2B5EF4-FFF2-40B4-BE49-F238E27FC236}">
                <a16:creationId xmlns:a16="http://schemas.microsoft.com/office/drawing/2014/main" id="{650C1ECB-2DFF-4FC0-9443-E24149DBE07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89576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19AE204F-07FF-48D1-B990-41371A8B264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3851606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1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2570">
          <p15:clr>
            <a:srgbClr val="FBAE40"/>
          </p15:clr>
        </p15:guide>
        <p15:guide id="4" pos="2389">
          <p15:clr>
            <a:srgbClr val="FBAE40"/>
          </p15:clr>
        </p15:guide>
        <p15:guide id="5" pos="5110">
          <p15:clr>
            <a:srgbClr val="FBAE40"/>
          </p15:clr>
        </p15:guide>
        <p15:guide id="6" pos="5292">
          <p15:clr>
            <a:srgbClr val="FBAE40"/>
          </p15:clr>
        </p15:guide>
        <p15:guide id="9" orient="horz" pos="3090">
          <p15:clr>
            <a:srgbClr val="FBAE40"/>
          </p15:clr>
        </p15:guide>
        <p15:guide id="10" orient="horz" pos="2908">
          <p15:clr>
            <a:srgbClr val="FBAE40"/>
          </p15:clr>
        </p15:guide>
        <p15:guide id="12" orient="horz" pos="2069">
          <p15:clr>
            <a:srgbClr val="FBAE40"/>
          </p15:clr>
        </p15:guide>
        <p15:guide id="13" orient="horz" pos="225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69D618-9DBF-4562-863D-F5DC0015C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Bildplatzhalter 22">
            <a:extLst>
              <a:ext uri="{FF2B5EF4-FFF2-40B4-BE49-F238E27FC236}">
                <a16:creationId xmlns:a16="http://schemas.microsoft.com/office/drawing/2014/main" id="{A4DDBA20-4CB4-47AA-9570-9E7CEC4357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240233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22">
            <a:extLst>
              <a:ext uri="{FF2B5EF4-FFF2-40B4-BE49-F238E27FC236}">
                <a16:creationId xmlns:a16="http://schemas.microsoft.com/office/drawing/2014/main" id="{23E6CCD1-D64C-4E11-9B62-F22E6A51F4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802264" y="1498390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22">
            <a:extLst>
              <a:ext uri="{FF2B5EF4-FFF2-40B4-BE49-F238E27FC236}">
                <a16:creationId xmlns:a16="http://schemas.microsoft.com/office/drawing/2014/main" id="{F2DD0DEF-1DB8-464D-BF3A-D5070DD404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239547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22">
            <a:extLst>
              <a:ext uri="{FF2B5EF4-FFF2-40B4-BE49-F238E27FC236}">
                <a16:creationId xmlns:a16="http://schemas.microsoft.com/office/drawing/2014/main" id="{5DC50D5D-A703-4F1A-AF67-D22274AD9F7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4801578" y="369450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6" name="Bildplatzhalter 22">
            <a:extLst>
              <a:ext uri="{FF2B5EF4-FFF2-40B4-BE49-F238E27FC236}">
                <a16:creationId xmlns:a16="http://schemas.microsoft.com/office/drawing/2014/main" id="{1C830761-3D68-44E2-8C2E-A0DA0D71189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240103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Bildplatzhalter 22">
            <a:extLst>
              <a:ext uri="{FF2B5EF4-FFF2-40B4-BE49-F238E27FC236}">
                <a16:creationId xmlns:a16="http://schemas.microsoft.com/office/drawing/2014/main" id="{12C0A5C8-ABFA-4629-AD10-EDD3F10D107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4802133" y="5892905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22">
            <a:extLst>
              <a:ext uri="{FF2B5EF4-FFF2-40B4-BE49-F238E27FC236}">
                <a16:creationId xmlns:a16="http://schemas.microsoft.com/office/drawing/2014/main" id="{650C1ECB-2DFF-4FC0-9443-E24149DBE07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1240103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22">
            <a:extLst>
              <a:ext uri="{FF2B5EF4-FFF2-40B4-BE49-F238E27FC236}">
                <a16:creationId xmlns:a16="http://schemas.microsoft.com/office/drawing/2014/main" id="{19AE204F-07FF-48D1-B990-41371A8B264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4802133" y="8089327"/>
            <a:ext cx="3086850" cy="172163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8F529F2A-1E58-404E-93CB-7BFFF417BE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892904"/>
            <a:ext cx="8727483" cy="44530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5B857CBB-A763-4F56-B18B-ABE1D54C61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8727483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4" name="Titel 8">
            <a:extLst>
              <a:ext uri="{FF2B5EF4-FFF2-40B4-BE49-F238E27FC236}">
                <a16:creationId xmlns:a16="http://schemas.microsoft.com/office/drawing/2014/main" id="{849221B7-55F8-44A6-A0C4-23480D31D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8727483" cy="2434652"/>
          </a:xfrm>
        </p:spPr>
        <p:txBody>
          <a:bodyPr anchor="b"/>
          <a:lstStyle>
            <a:lvl1pPr>
              <a:lnSpc>
                <a:spcPct val="100000"/>
              </a:lnSpc>
              <a:defRPr sz="5277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4050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5" pos="5473">
          <p15:clr>
            <a:srgbClr val="FBAE40"/>
          </p15:clr>
        </p15:guide>
        <p15:guide id="6" pos="5654">
          <p15:clr>
            <a:srgbClr val="FBAE40"/>
          </p15:clr>
        </p15:guide>
        <p15:guide id="9" orient="horz" pos="3090">
          <p15:clr>
            <a:srgbClr val="FBAE40"/>
          </p15:clr>
        </p15:guide>
        <p15:guide id="10" orient="horz" pos="2908">
          <p15:clr>
            <a:srgbClr val="FBAE40"/>
          </p15:clr>
        </p15:guide>
        <p15:guide id="12" orient="horz" pos="2069">
          <p15:clr>
            <a:srgbClr val="FBAE40"/>
          </p15:clr>
        </p15:guide>
        <p15:guide id="13" orient="horz" pos="225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90C9AA-6A0A-4182-8226-C696FD8D2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D435D6D-E213-458E-9A3B-FA37E13EB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6427121"/>
            <a:ext cx="8609685" cy="3918840"/>
          </a:xfrm>
        </p:spPr>
        <p:txBody>
          <a:bodyPr anchor="t"/>
          <a:lstStyle>
            <a:lvl1pPr>
              <a:defRPr sz="5277"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6FF8FDB-B883-4D88-8996-5A12B18AD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6010711"/>
            <a:ext cx="8609685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0D42752-2EE6-4C17-8996-1B100A06C7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08060" y="6010915"/>
            <a:ext cx="8609686" cy="4335046"/>
          </a:xfrm>
        </p:spPr>
        <p:txBody>
          <a:bodyPr/>
          <a:lstStyle>
            <a:lvl5pPr marL="8904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64B3A594-0792-4831-9586-B35D84AADC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6354" y="1380440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0B1920BE-3237-45BC-B4EC-4CBE4C0BA8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78115" y="1380440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4849B81F-3A46-400E-8E7A-DE51359A46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08060" y="1380440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7698747-61A9-462E-919C-77CBA5D8D9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099821" y="1380440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9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229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9">
            <a:extLst>
              <a:ext uri="{FF2B5EF4-FFF2-40B4-BE49-F238E27FC236}">
                <a16:creationId xmlns:a16="http://schemas.microsoft.com/office/drawing/2014/main" id="{84FB1A97-373B-4A9C-8218-2AF8EF77BA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68012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Bildplatzhalter 9">
            <a:extLst>
              <a:ext uri="{FF2B5EF4-FFF2-40B4-BE49-F238E27FC236}">
                <a16:creationId xmlns:a16="http://schemas.microsoft.com/office/drawing/2014/main" id="{2DC98B7E-8D27-43EA-B9D0-62D626F32E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8012" y="0"/>
            <a:ext cx="676807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BF0C5C50-5D9D-428D-A2F0-178EECE93E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436088" y="0"/>
            <a:ext cx="6668012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6D24E1BB-F3B6-4E86-881F-980CAC86766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5654675"/>
            <a:ext cx="6668012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0A11F73C-03CE-4CA5-8004-05B1EC30163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68012" y="5654675"/>
            <a:ext cx="6768077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E631424-83EA-460B-82A5-4929C82865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436088" y="5654675"/>
            <a:ext cx="6668012" cy="5654675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2BE1ED-123D-47FD-B399-AE0319619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9883320E-0FB8-4A6B-B5D4-E602EB8203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53E98A0A-F411-4936-9B4E-1A7BB9C864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079322" y="1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273A4B2-90FE-4B94-88CC-176E7D78DCD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19830" y="1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16158023-4BC7-4F7A-A9A4-0D6967CA77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39661" y="1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C841118C-D383-431F-AC67-C2B1D1F56D4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9492" y="1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Bildplatzhalter 9">
            <a:extLst>
              <a:ext uri="{FF2B5EF4-FFF2-40B4-BE49-F238E27FC236}">
                <a16:creationId xmlns:a16="http://schemas.microsoft.com/office/drawing/2014/main" id="{072BCD92-04DD-4DD1-9314-E327E6EB0AC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220025"/>
            <a:ext cx="4024778" cy="326399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4" name="Bildplatzhalter 9">
            <a:extLst>
              <a:ext uri="{FF2B5EF4-FFF2-40B4-BE49-F238E27FC236}">
                <a16:creationId xmlns:a16="http://schemas.microsoft.com/office/drawing/2014/main" id="{1AC7BDBB-9BC0-477C-8BFB-741207580B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079322" y="3238105"/>
            <a:ext cx="4024778" cy="3220023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428AA789-11CD-4825-9527-6C7E838539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9830" y="3220025"/>
            <a:ext cx="4024778" cy="326399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6" name="Bildplatzhalter 9">
            <a:extLst>
              <a:ext uri="{FF2B5EF4-FFF2-40B4-BE49-F238E27FC236}">
                <a16:creationId xmlns:a16="http://schemas.microsoft.com/office/drawing/2014/main" id="{5D471FFE-2EA1-4776-95D9-2B0AEB879D6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39661" y="3220025"/>
            <a:ext cx="4024778" cy="326399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7" name="Bildplatzhalter 9">
            <a:extLst>
              <a:ext uri="{FF2B5EF4-FFF2-40B4-BE49-F238E27FC236}">
                <a16:creationId xmlns:a16="http://schemas.microsoft.com/office/drawing/2014/main" id="{8A9C5C6B-BBE4-48A6-B190-1F397B9480E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059492" y="3220025"/>
            <a:ext cx="4024778" cy="3263996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1AC1EB7A-31B8-45EE-A328-9876BE303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7259616"/>
            <a:ext cx="8609685" cy="3086346"/>
          </a:xfrm>
        </p:spPr>
        <p:txBody>
          <a:bodyPr anchor="t"/>
          <a:lstStyle>
            <a:lvl1pPr>
              <a:defRPr sz="5277"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EBE2486A-D75F-410E-8FB7-AC59F52AE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6843205"/>
            <a:ext cx="8609685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5F453000-3C3A-4C03-BF4D-FC1AA6B7D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08060" y="6843205"/>
            <a:ext cx="8609686" cy="3502757"/>
          </a:xfrm>
        </p:spPr>
        <p:txBody>
          <a:bodyPr/>
          <a:lstStyle>
            <a:lvl5pPr marL="8904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8030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61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9FA29F-80A5-49F8-8ECA-B34A63BB3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356" y="5951541"/>
            <a:ext cx="5701397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F5BE4A-A65E-430D-94B9-D227757D8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6356" y="2268375"/>
            <a:ext cx="5701397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FC6C64-C25D-41A1-82C9-DDD7438D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356" y="3220024"/>
            <a:ext cx="5701397" cy="243465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C756081-7F66-41D1-80F5-B27A75A71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9104014" y="10707823"/>
            <a:ext cx="333053" cy="2030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fld id="{AA2BB8CC-F26F-4361-A0FD-24B7C12BB5D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C82F712-92C4-4D18-B0E4-DF703C0CC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61702" y="1736904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03C0ADE-0CF9-4E3B-9673-F41F18346A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80063" y="1736904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E288F9CB-A707-41C9-9069-9F92F7130FF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099821" y="1736904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0A42F09E-840C-464D-B5D8-B207792186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099821" y="5654675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70A77436-0999-416A-BD5F-9ED3D215234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1702" y="5654675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DE47FF8A-EBAF-4A86-9C9E-9335092FCF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180063" y="5655104"/>
            <a:ext cx="3917925" cy="39182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8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729">
          <p15:clr>
            <a:srgbClr val="FBAE40"/>
          </p15:clr>
        </p15:guide>
        <p15:guide id="3" pos="2593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ß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1">
            <a:extLst>
              <a:ext uri="{FF2B5EF4-FFF2-40B4-BE49-F238E27FC236}">
                <a16:creationId xmlns:a16="http://schemas.microsoft.com/office/drawing/2014/main" id="{DECD7CB1-8046-436C-B8D1-CC97E17195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2607" y="489546"/>
            <a:ext cx="19057869" cy="10330258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3502DEC-D73E-4AC5-A5BA-1F3D33E69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6588" y="5951541"/>
            <a:ext cx="16981159" cy="43944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229F9EE-7A08-420E-B2D2-74F41DE48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6588" y="2268375"/>
            <a:ext cx="16981159" cy="41759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979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01C4B175-A259-4A41-B9BB-A86F0ACD0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6588" y="3220024"/>
            <a:ext cx="16981159" cy="2434652"/>
          </a:xfrm>
        </p:spPr>
        <p:txBody>
          <a:bodyPr/>
          <a:lstStyle>
            <a:lvl1pPr>
              <a:lnSpc>
                <a:spcPct val="100000"/>
              </a:lnSpc>
              <a:defRPr sz="5936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 err="1"/>
              <a:t>format</a:t>
            </a:r>
            <a:br>
              <a:rPr lang="de-DE"/>
            </a:br>
            <a:r>
              <a:rPr lang="de-DE"/>
              <a:t>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BE166B-F525-4F30-9E6E-CA86EB2C2B3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9A35F3B-135A-4A50-B311-B8CBC83FEAFB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6A89478-C643-4483-8EE2-C3CF172E84EB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AC2A1A5-5A84-4E33-A409-CB70806D95E8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A663084-8FDE-43A0-BEF4-405216F0632D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DAB7CD9-812D-4CC1-BB05-95687AA5C67E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7DF4BE-9787-4E94-A2CC-C37E02201C1F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2FB51A-AFD0-4A91-A968-83A7943E0565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19F2866-5023-4BF6-8717-C08E793E38C1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76AD41F-A66F-4F12-BD80-40EEDAFC8C81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E327FC9-5B92-4DDE-BF4C-D25D3F3FA58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3F8A6F1-F062-44C6-BB8F-02D8DDDB0E0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13B4E90-3088-49F9-B36C-A88EBC0B9E9E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518A2D-FE65-4AA7-8C16-14DD40D3CBB5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3545801-241B-4D3A-87D6-FF38D110C938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83B142F-F6F9-4CD8-B20D-0100037D56A6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728026-CC39-427E-994E-4496633D2FCB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1EE2A38-10FB-46B7-B5F5-2BC88358DD8F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92B8AF6-28B0-4DAB-BBD8-32D2B5DF6322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FA386FE-7950-4651-9C86-04898B98965A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9632E0B-2B37-41CC-8D7B-C02E0E3F9E88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4D983FA-F79B-4816-9B81-F6E1523F9DD3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8F0FA1-D9FB-4076-9BD7-93FF987CC24A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ED381A9-21E6-41D9-B595-DF91871129C5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918D086-41EC-4882-87CB-A4EA4CE2EFC7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46067F1-1D00-40E2-94CA-A57BAC0BD1F5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BE38EBE-DAEF-4E89-907E-CBBF8B18D93E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D993FA4-B1D0-4355-A520-3D4ED0DABBC8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F72F10C-23F3-4257-BB5E-79E05DB685C6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96BE6AB-88E6-4126-8438-BB60D2923E90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10E6860-1AFF-4B20-AA90-7FEF1F970B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D440210C-9D36-4D38-8C72-2828FE52D420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4D4B35B-06D3-45A6-899D-AB414102A3B4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7390E94D-FE46-4AEA-8DEF-A32E2E485560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8D2FB02-9D56-44C4-B8FB-AFC7798B80F2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6B84B4-2E47-4B83-AFB0-3AE422E4130B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6CC1F95-1546-45BD-90C7-A635267B6CB6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30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211">
          <p15:clr>
            <a:srgbClr val="547EBF"/>
          </p15:clr>
        </p15:guide>
        <p15:guide id="3" pos="7491">
          <p15:clr>
            <a:srgbClr val="547EBF"/>
          </p15:clr>
        </p15:guide>
        <p15:guide id="4" orient="horz" pos="187">
          <p15:clr>
            <a:srgbClr val="547EB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slideLayout" Target="../slideLayouts/slideLayout86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2523" y="7829205"/>
            <a:ext cx="12517119" cy="2559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Inter-Black"/>
                <a:cs typeface="Inte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2523" y="2394044"/>
            <a:ext cx="13067665" cy="4130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Inter-Black"/>
                <a:cs typeface="Inter-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989820" y="10424293"/>
            <a:ext cx="327885" cy="3655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chemeClr val="tx1"/>
                </a:solidFill>
                <a:latin typeface="Waiting for the Sunrise"/>
                <a:cs typeface="Waiting for the Sunrise"/>
              </a:defRPr>
            </a:lvl1pPr>
          </a:lstStyle>
          <a:p>
            <a:pPr marL="162560">
              <a:lnSpc>
                <a:spcPts val="2140"/>
              </a:lnSpc>
            </a:pPr>
            <a:fld id="{81D60167-4931-47E6-BA6A-407CBD079E47}" type="slidenum">
              <a:rPr dirty="0"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5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EF5F6C4-14C3-4DDC-A30B-C4D9A95ADEDB}"/>
              </a:ext>
            </a:extLst>
          </p:cNvPr>
          <p:cNvGrpSpPr/>
          <p:nvPr userDrawn="1"/>
        </p:nvGrpSpPr>
        <p:grpSpPr>
          <a:xfrm>
            <a:off x="1086356" y="-598320"/>
            <a:ext cx="791498" cy="395778"/>
            <a:chOff x="6096000" y="-411000"/>
            <a:chExt cx="479999" cy="240000"/>
          </a:xfrm>
          <a:noFill/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FF368C32-F764-4CC4-887A-F7D822F450AC}"/>
                </a:ext>
              </a:extLst>
            </p:cNvPr>
            <p:cNvCxnSpPr/>
            <p:nvPr userDrawn="1"/>
          </p:nvCxnSpPr>
          <p:spPr>
            <a:xfrm flipV="1">
              <a:off x="6096000" y="-411000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5C00932A-EE2E-49C9-A400-6CF23CE61EA8}"/>
                </a:ext>
              </a:extLst>
            </p:cNvPr>
            <p:cNvSpPr txBox="1"/>
            <p:nvPr userDrawn="1"/>
          </p:nvSpPr>
          <p:spPr>
            <a:xfrm>
              <a:off x="6136004" y="-411000"/>
              <a:ext cx="439995" cy="209887"/>
            </a:xfrm>
            <a:prstGeom prst="rect">
              <a:avLst/>
            </a:prstGeom>
            <a:grpFill/>
          </p:spPr>
          <p:txBody>
            <a:bodyPr wrap="square" lIns="0" rtlCol="0">
              <a:spAutoFit/>
            </a:bodyPr>
            <a:lstStyle/>
            <a:p>
              <a:r>
                <a:rPr lang="de-DE" sz="1649" b="0" i="0">
                  <a:latin typeface="Inter" panose="02000503000000020004" pitchFamily="2" charset="0"/>
                </a:rPr>
                <a:t>15,1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25BB9A1-7EB0-4B7D-83B6-FBEA6D877886}"/>
              </a:ext>
            </a:extLst>
          </p:cNvPr>
          <p:cNvGrpSpPr/>
          <p:nvPr userDrawn="1"/>
        </p:nvGrpSpPr>
        <p:grpSpPr>
          <a:xfrm rot="5400000">
            <a:off x="-637884" y="389152"/>
            <a:ext cx="422940" cy="725533"/>
            <a:chOff x="5839529" y="-507887"/>
            <a:chExt cx="256471" cy="439995"/>
          </a:xfrm>
          <a:noFill/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CDD2869B-E284-4DCD-B03D-C0EA5BB0E875}"/>
                </a:ext>
              </a:extLst>
            </p:cNvPr>
            <p:cNvCxnSpPr/>
            <p:nvPr userDrawn="1"/>
          </p:nvCxnSpPr>
          <p:spPr>
            <a:xfrm flipV="1">
              <a:off x="6096000" y="-407889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AFCE8C9-727A-49F8-8007-A660DCC5484A}"/>
                </a:ext>
              </a:extLst>
            </p:cNvPr>
            <p:cNvSpPr txBox="1"/>
            <p:nvPr userDrawn="1"/>
          </p:nvSpPr>
          <p:spPr>
            <a:xfrm rot="16200000">
              <a:off x="5724475" y="-392833"/>
              <a:ext cx="439995" cy="209887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649" b="0" i="0">
                  <a:latin typeface="Inter" panose="02000503000000020004" pitchFamily="2" charset="0"/>
                </a:rPr>
                <a:t>7,9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0E579A3-B052-4E8F-B054-21912258707B}"/>
              </a:ext>
            </a:extLst>
          </p:cNvPr>
          <p:cNvGrpSpPr/>
          <p:nvPr userDrawn="1"/>
        </p:nvGrpSpPr>
        <p:grpSpPr>
          <a:xfrm>
            <a:off x="19017747" y="-608579"/>
            <a:ext cx="791498" cy="395778"/>
            <a:chOff x="6096000" y="-411000"/>
            <a:chExt cx="479999" cy="240000"/>
          </a:xfrm>
          <a:noFill/>
        </p:grpSpPr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348FD621-655E-4EA6-88D8-C1553378337A}"/>
                </a:ext>
              </a:extLst>
            </p:cNvPr>
            <p:cNvCxnSpPr/>
            <p:nvPr userDrawn="1"/>
          </p:nvCxnSpPr>
          <p:spPr>
            <a:xfrm flipV="1">
              <a:off x="6096000" y="-411000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4FAFB883-85F5-40B1-92B7-23C7B032FA2B}"/>
                </a:ext>
              </a:extLst>
            </p:cNvPr>
            <p:cNvSpPr txBox="1"/>
            <p:nvPr userDrawn="1"/>
          </p:nvSpPr>
          <p:spPr>
            <a:xfrm>
              <a:off x="6136004" y="-411000"/>
              <a:ext cx="439995" cy="209887"/>
            </a:xfrm>
            <a:prstGeom prst="rect">
              <a:avLst/>
            </a:prstGeom>
            <a:grpFill/>
          </p:spPr>
          <p:txBody>
            <a:bodyPr wrap="square" lIns="0" rtlCol="0">
              <a:spAutoFit/>
            </a:bodyPr>
            <a:lstStyle/>
            <a:p>
              <a:r>
                <a:rPr lang="de-DE" sz="1649" b="0" i="0">
                  <a:latin typeface="Inter" panose="02000503000000020004" pitchFamily="2" charset="0"/>
                </a:rPr>
                <a:t>15,1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6D8807C0-9112-4FC8-858E-D1BF73708A14}"/>
              </a:ext>
            </a:extLst>
          </p:cNvPr>
          <p:cNvGrpSpPr/>
          <p:nvPr userDrawn="1"/>
        </p:nvGrpSpPr>
        <p:grpSpPr>
          <a:xfrm rot="5400000">
            <a:off x="-628045" y="2118804"/>
            <a:ext cx="403255" cy="725533"/>
            <a:chOff x="5903430" y="-507887"/>
            <a:chExt cx="194503" cy="439995"/>
          </a:xfrm>
          <a:noFill/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946253F9-F565-4079-985B-6A8FBBB78EFA}"/>
                </a:ext>
              </a:extLst>
            </p:cNvPr>
            <p:cNvCxnSpPr/>
            <p:nvPr userDrawn="1"/>
          </p:nvCxnSpPr>
          <p:spPr>
            <a:xfrm flipV="1">
              <a:off x="6097933" y="-407889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CC104E73-E51C-42AC-87B6-5D2BE58165D5}"/>
                </a:ext>
              </a:extLst>
            </p:cNvPr>
            <p:cNvSpPr txBox="1"/>
            <p:nvPr userDrawn="1"/>
          </p:nvSpPr>
          <p:spPr>
            <a:xfrm rot="16200000">
              <a:off x="5766905" y="-371362"/>
              <a:ext cx="439995" cy="166945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649" b="0" i="0">
                  <a:latin typeface="Inter" panose="02000503000000020004" pitchFamily="2" charset="0"/>
                </a:rPr>
                <a:t>5,0</a:t>
              </a: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925651E-3DED-47F3-A9E7-CD2ADB0ACEFF}"/>
              </a:ext>
            </a:extLst>
          </p:cNvPr>
          <p:cNvGrpSpPr/>
          <p:nvPr userDrawn="1"/>
        </p:nvGrpSpPr>
        <p:grpSpPr>
          <a:xfrm rot="5400000">
            <a:off x="-599476" y="10156270"/>
            <a:ext cx="346120" cy="725533"/>
            <a:chOff x="6095362" y="-507889"/>
            <a:chExt cx="209887" cy="439995"/>
          </a:xfrm>
          <a:noFill/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DAB38389-7D41-4D56-AAFE-BF864643787A}"/>
                </a:ext>
              </a:extLst>
            </p:cNvPr>
            <p:cNvCxnSpPr/>
            <p:nvPr userDrawn="1"/>
          </p:nvCxnSpPr>
          <p:spPr>
            <a:xfrm flipV="1">
              <a:off x="6096000" y="-407889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679C85EF-FBED-4A9F-883C-4B8667DC8E9A}"/>
                </a:ext>
              </a:extLst>
            </p:cNvPr>
            <p:cNvSpPr txBox="1"/>
            <p:nvPr userDrawn="1"/>
          </p:nvSpPr>
          <p:spPr>
            <a:xfrm rot="16200000">
              <a:off x="5980308" y="-392835"/>
              <a:ext cx="439995" cy="209887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649" b="0" i="0">
                  <a:latin typeface="Inter" panose="02000503000000020004" pitchFamily="2" charset="0"/>
                </a:rPr>
                <a:t>7,9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5D127752-9C22-4FFC-8E14-32D3DB2C9864}"/>
              </a:ext>
            </a:extLst>
          </p:cNvPr>
          <p:cNvGrpSpPr/>
          <p:nvPr userDrawn="1"/>
        </p:nvGrpSpPr>
        <p:grpSpPr>
          <a:xfrm rot="5400000">
            <a:off x="-599476" y="10630113"/>
            <a:ext cx="346120" cy="725533"/>
            <a:chOff x="6095362" y="-507889"/>
            <a:chExt cx="209887" cy="439995"/>
          </a:xfrm>
          <a:noFill/>
        </p:grpSpPr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74E3CD4D-5F2B-488E-B086-078D78E5CFD7}"/>
                </a:ext>
              </a:extLst>
            </p:cNvPr>
            <p:cNvCxnSpPr/>
            <p:nvPr userDrawn="1"/>
          </p:nvCxnSpPr>
          <p:spPr>
            <a:xfrm flipV="1">
              <a:off x="6096000" y="-407889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8736FBE2-4592-403E-AF50-F2014051223C}"/>
                </a:ext>
              </a:extLst>
            </p:cNvPr>
            <p:cNvSpPr txBox="1"/>
            <p:nvPr userDrawn="1"/>
          </p:nvSpPr>
          <p:spPr>
            <a:xfrm rot="16200000">
              <a:off x="5980308" y="-392835"/>
              <a:ext cx="439995" cy="209887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649" b="0" i="0">
                  <a:latin typeface="Inter" panose="02000503000000020004" pitchFamily="2" charset="0"/>
                </a:rPr>
                <a:t>8,7</a:t>
              </a:r>
            </a:p>
          </p:txBody>
        </p:sp>
      </p:grp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85502D5E-E95F-401B-A3DF-0B707344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56" y="1379801"/>
            <a:ext cx="17931391" cy="13061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 der Folie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5BEA9F4-3EB1-4105-9405-3CCA6BA0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6356" y="3220025"/>
            <a:ext cx="17931391" cy="7125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0FB5E9A5-43B8-4D68-96FB-FC21C7BE7CE8}"/>
              </a:ext>
            </a:extLst>
          </p:cNvPr>
          <p:cNvGrpSpPr/>
          <p:nvPr userDrawn="1"/>
        </p:nvGrpSpPr>
        <p:grpSpPr>
          <a:xfrm rot="5400000">
            <a:off x="-599477" y="3030321"/>
            <a:ext cx="346120" cy="725533"/>
            <a:chOff x="6095361" y="-507887"/>
            <a:chExt cx="166945" cy="439995"/>
          </a:xfrm>
          <a:noFill/>
        </p:grpSpPr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BBBD8EFA-D430-4056-8542-E82B37ABE149}"/>
                </a:ext>
              </a:extLst>
            </p:cNvPr>
            <p:cNvCxnSpPr/>
            <p:nvPr userDrawn="1"/>
          </p:nvCxnSpPr>
          <p:spPr>
            <a:xfrm flipV="1">
              <a:off x="6096000" y="-407889"/>
              <a:ext cx="0" cy="240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97769085-246C-4CDC-BA7D-46E7C7BEA8BA}"/>
                </a:ext>
              </a:extLst>
            </p:cNvPr>
            <p:cNvSpPr txBox="1"/>
            <p:nvPr userDrawn="1"/>
          </p:nvSpPr>
          <p:spPr>
            <a:xfrm rot="16200000">
              <a:off x="5958836" y="-371362"/>
              <a:ext cx="439995" cy="166945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649" b="0" i="0">
                  <a:latin typeface="Inter" panose="02000503000000020004" pitchFamily="2" charset="0"/>
                </a:rPr>
                <a:t>4,1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23D354-F2B7-43E9-964C-5A2A04D62815}"/>
              </a:ext>
            </a:extLst>
          </p:cNvPr>
          <p:cNvGrpSpPr/>
          <p:nvPr userDrawn="1"/>
        </p:nvGrpSpPr>
        <p:grpSpPr>
          <a:xfrm>
            <a:off x="20349475" y="72889"/>
            <a:ext cx="3957500" cy="1027043"/>
            <a:chOff x="12456920" y="885811"/>
            <a:chExt cx="2400000" cy="1080000"/>
          </a:xfrm>
        </p:grpSpPr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F1ECD4C7-E8D0-48DF-ACA1-50642BA05ABC}"/>
                </a:ext>
              </a:extLst>
            </p:cNvPr>
            <p:cNvSpPr/>
            <p:nvPr userDrawn="1"/>
          </p:nvSpPr>
          <p:spPr>
            <a:xfrm>
              <a:off x="12456920" y="885811"/>
              <a:ext cx="480000" cy="1080000"/>
            </a:xfrm>
            <a:prstGeom prst="rect">
              <a:avLst/>
            </a:prstGeom>
            <a:solidFill>
              <a:srgbClr val="23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0AF2AD53-E87C-469A-8473-04B0AA956605}"/>
                </a:ext>
              </a:extLst>
            </p:cNvPr>
            <p:cNvSpPr/>
            <p:nvPr userDrawn="1"/>
          </p:nvSpPr>
          <p:spPr>
            <a:xfrm>
              <a:off x="12936920" y="885811"/>
              <a:ext cx="480000" cy="1080000"/>
            </a:xfrm>
            <a:prstGeom prst="rect">
              <a:avLst/>
            </a:prstGeom>
            <a:solidFill>
              <a:srgbClr val="6FC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FC31B9EA-51CF-4870-B2C8-588EF18BB82C}"/>
                </a:ext>
              </a:extLst>
            </p:cNvPr>
            <p:cNvSpPr/>
            <p:nvPr userDrawn="1"/>
          </p:nvSpPr>
          <p:spPr>
            <a:xfrm>
              <a:off x="13416920" y="885811"/>
              <a:ext cx="480000" cy="1080000"/>
            </a:xfrm>
            <a:prstGeom prst="rect">
              <a:avLst/>
            </a:prstGeom>
            <a:solidFill>
              <a:srgbClr val="B2D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97087538-8535-4FA8-87DE-3532E8B35A52}"/>
                </a:ext>
              </a:extLst>
            </p:cNvPr>
            <p:cNvSpPr/>
            <p:nvPr userDrawn="1"/>
          </p:nvSpPr>
          <p:spPr>
            <a:xfrm>
              <a:off x="13896920" y="885811"/>
              <a:ext cx="480000" cy="1080000"/>
            </a:xfrm>
            <a:prstGeom prst="rect">
              <a:avLst/>
            </a:prstGeom>
            <a:solidFill>
              <a:srgbClr val="F3F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8A304CA-3046-4E5E-BD20-7923AD763ECF}"/>
                </a:ext>
              </a:extLst>
            </p:cNvPr>
            <p:cNvSpPr/>
            <p:nvPr userDrawn="1"/>
          </p:nvSpPr>
          <p:spPr>
            <a:xfrm>
              <a:off x="14376920" y="885811"/>
              <a:ext cx="480000" cy="1080000"/>
            </a:xfrm>
            <a:prstGeom prst="rect">
              <a:avLst/>
            </a:prstGeom>
            <a:solidFill>
              <a:srgbClr val="FF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77A93A0-59EB-41CE-B6B2-9B8AC943BB4E}"/>
              </a:ext>
            </a:extLst>
          </p:cNvPr>
          <p:cNvGrpSpPr/>
          <p:nvPr userDrawn="1"/>
        </p:nvGrpSpPr>
        <p:grpSpPr>
          <a:xfrm>
            <a:off x="20349475" y="1426913"/>
            <a:ext cx="3957500" cy="1027045"/>
            <a:chOff x="16007423" y="885810"/>
            <a:chExt cx="2400000" cy="1080001"/>
          </a:xfrm>
        </p:grpSpPr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F3F3EFE0-F5A8-4F55-8654-61462943683B}"/>
                </a:ext>
              </a:extLst>
            </p:cNvPr>
            <p:cNvSpPr/>
            <p:nvPr userDrawn="1"/>
          </p:nvSpPr>
          <p:spPr>
            <a:xfrm rot="10800000">
              <a:off x="17927423" y="885811"/>
              <a:ext cx="480000" cy="1080000"/>
            </a:xfrm>
            <a:prstGeom prst="rect">
              <a:avLst/>
            </a:prstGeom>
            <a:solidFill>
              <a:srgbClr val="E739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2" name="Rechteck 101">
              <a:extLst>
                <a:ext uri="{FF2B5EF4-FFF2-40B4-BE49-F238E27FC236}">
                  <a16:creationId xmlns:a16="http://schemas.microsoft.com/office/drawing/2014/main" id="{237BEA69-C015-4B64-854F-151F376B3243}"/>
                </a:ext>
              </a:extLst>
            </p:cNvPr>
            <p:cNvSpPr/>
            <p:nvPr userDrawn="1"/>
          </p:nvSpPr>
          <p:spPr>
            <a:xfrm rot="10800000">
              <a:off x="17447423" y="885811"/>
              <a:ext cx="480000" cy="1080000"/>
            </a:xfrm>
            <a:prstGeom prst="rect">
              <a:avLst/>
            </a:prstGeom>
            <a:solidFill>
              <a:srgbClr val="F1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id="{3BE4B4EC-A3C5-4670-9ED5-CCB2D520D642}"/>
                </a:ext>
              </a:extLst>
            </p:cNvPr>
            <p:cNvSpPr/>
            <p:nvPr userDrawn="1"/>
          </p:nvSpPr>
          <p:spPr>
            <a:xfrm rot="10800000">
              <a:off x="16967423" y="885810"/>
              <a:ext cx="480000" cy="1080000"/>
            </a:xfrm>
            <a:prstGeom prst="rect">
              <a:avLst/>
            </a:prstGeom>
            <a:solidFill>
              <a:srgbClr val="A8D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2B5F6938-3115-41EC-98D3-12147496D812}"/>
                </a:ext>
              </a:extLst>
            </p:cNvPr>
            <p:cNvSpPr/>
            <p:nvPr userDrawn="1"/>
          </p:nvSpPr>
          <p:spPr>
            <a:xfrm rot="10800000">
              <a:off x="16487423" y="885811"/>
              <a:ext cx="480000" cy="1080000"/>
            </a:xfrm>
            <a:prstGeom prst="rect">
              <a:avLst/>
            </a:prstGeom>
            <a:solidFill>
              <a:srgbClr val="45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8C2F883A-C606-4282-AC03-96D83A9BD321}"/>
                </a:ext>
              </a:extLst>
            </p:cNvPr>
            <p:cNvSpPr/>
            <p:nvPr userDrawn="1"/>
          </p:nvSpPr>
          <p:spPr>
            <a:xfrm rot="10800000">
              <a:off x="16007423" y="885811"/>
              <a:ext cx="480000" cy="1080000"/>
            </a:xfrm>
            <a:prstGeom prst="rect">
              <a:avLst/>
            </a:prstGeom>
            <a:solidFill>
              <a:srgbClr val="1D3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54AE8B0-1B6D-49F2-9D28-82748D7FCB05}"/>
              </a:ext>
            </a:extLst>
          </p:cNvPr>
          <p:cNvGrpSpPr/>
          <p:nvPr userDrawn="1"/>
        </p:nvGrpSpPr>
        <p:grpSpPr>
          <a:xfrm>
            <a:off x="20349475" y="2780938"/>
            <a:ext cx="3957500" cy="1027043"/>
            <a:chOff x="12456920" y="2949000"/>
            <a:chExt cx="2400000" cy="1080000"/>
          </a:xfrm>
        </p:grpSpPr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C730CBE2-8264-4FF1-8AAD-6BEDF1FF7267}"/>
                </a:ext>
              </a:extLst>
            </p:cNvPr>
            <p:cNvSpPr/>
            <p:nvPr userDrawn="1"/>
          </p:nvSpPr>
          <p:spPr>
            <a:xfrm>
              <a:off x="12456920" y="2949000"/>
              <a:ext cx="480000" cy="1080000"/>
            </a:xfrm>
            <a:prstGeom prst="rect">
              <a:avLst/>
            </a:prstGeom>
            <a:solidFill>
              <a:srgbClr val="0B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04537B95-6732-4B42-9285-17DE0AB5C643}"/>
                </a:ext>
              </a:extLst>
            </p:cNvPr>
            <p:cNvSpPr/>
            <p:nvPr userDrawn="1"/>
          </p:nvSpPr>
          <p:spPr>
            <a:xfrm>
              <a:off x="12936920" y="2949000"/>
              <a:ext cx="480000" cy="1080000"/>
            </a:xfrm>
            <a:prstGeom prst="rect">
              <a:avLst/>
            </a:prstGeom>
            <a:solidFill>
              <a:srgbClr val="1C2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9FC893A7-1FAE-4620-A2AE-3812B49157A0}"/>
                </a:ext>
              </a:extLst>
            </p:cNvPr>
            <p:cNvSpPr/>
            <p:nvPr userDrawn="1"/>
          </p:nvSpPr>
          <p:spPr>
            <a:xfrm>
              <a:off x="13416920" y="2949000"/>
              <a:ext cx="480000" cy="1080000"/>
            </a:xfrm>
            <a:prstGeom prst="rect">
              <a:avLst/>
            </a:prstGeom>
            <a:solidFill>
              <a:srgbClr val="3A5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09" name="Rechteck 108">
              <a:extLst>
                <a:ext uri="{FF2B5EF4-FFF2-40B4-BE49-F238E27FC236}">
                  <a16:creationId xmlns:a16="http://schemas.microsoft.com/office/drawing/2014/main" id="{D82F0438-C76F-48F4-BEE7-F4546197E147}"/>
                </a:ext>
              </a:extLst>
            </p:cNvPr>
            <p:cNvSpPr/>
            <p:nvPr userDrawn="1"/>
          </p:nvSpPr>
          <p:spPr>
            <a:xfrm>
              <a:off x="13896920" y="2949000"/>
              <a:ext cx="480000" cy="1080000"/>
            </a:xfrm>
            <a:prstGeom prst="rect">
              <a:avLst/>
            </a:prstGeom>
            <a:solidFill>
              <a:srgbClr val="5BC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22F1335C-2E05-487C-85C9-8205C608739C}"/>
                </a:ext>
              </a:extLst>
            </p:cNvPr>
            <p:cNvSpPr/>
            <p:nvPr userDrawn="1"/>
          </p:nvSpPr>
          <p:spPr>
            <a:xfrm>
              <a:off x="14376920" y="2949000"/>
              <a:ext cx="480000" cy="1080000"/>
            </a:xfrm>
            <a:prstGeom prst="rect">
              <a:avLst/>
            </a:prstGeom>
            <a:solidFill>
              <a:srgbClr val="6FF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56680D-8556-4CB0-86D2-0B247D3BEC5C}"/>
              </a:ext>
            </a:extLst>
          </p:cNvPr>
          <p:cNvGrpSpPr/>
          <p:nvPr userDrawn="1"/>
        </p:nvGrpSpPr>
        <p:grpSpPr>
          <a:xfrm>
            <a:off x="20349475" y="6843009"/>
            <a:ext cx="3957500" cy="1027043"/>
            <a:chOff x="12456920" y="5012189"/>
            <a:chExt cx="2400000" cy="1080000"/>
          </a:xfrm>
        </p:grpSpPr>
        <p:sp>
          <p:nvSpPr>
            <p:cNvPr id="111" name="Rechteck 110">
              <a:extLst>
                <a:ext uri="{FF2B5EF4-FFF2-40B4-BE49-F238E27FC236}">
                  <a16:creationId xmlns:a16="http://schemas.microsoft.com/office/drawing/2014/main" id="{6A37F1B6-B81D-4FD6-B919-8D32D0DBA352}"/>
                </a:ext>
              </a:extLst>
            </p:cNvPr>
            <p:cNvSpPr/>
            <p:nvPr userDrawn="1"/>
          </p:nvSpPr>
          <p:spPr>
            <a:xfrm>
              <a:off x="12456920" y="5012189"/>
              <a:ext cx="480000" cy="1080000"/>
            </a:xfrm>
            <a:prstGeom prst="rect">
              <a:avLst/>
            </a:prstGeom>
            <a:solidFill>
              <a:srgbClr val="253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2" name="Rechteck 111">
              <a:extLst>
                <a:ext uri="{FF2B5EF4-FFF2-40B4-BE49-F238E27FC236}">
                  <a16:creationId xmlns:a16="http://schemas.microsoft.com/office/drawing/2014/main" id="{1B90BDDF-13FD-46E6-8F5A-595CD6BCE3A0}"/>
                </a:ext>
              </a:extLst>
            </p:cNvPr>
            <p:cNvSpPr/>
            <p:nvPr userDrawn="1"/>
          </p:nvSpPr>
          <p:spPr>
            <a:xfrm>
              <a:off x="12936920" y="5012189"/>
              <a:ext cx="480000" cy="1080000"/>
            </a:xfrm>
            <a:prstGeom prst="rect">
              <a:avLst/>
            </a:prstGeom>
            <a:solidFill>
              <a:srgbClr val="5C6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2AB40C95-18B9-4C4C-9AF7-F9F72FC9AE5D}"/>
                </a:ext>
              </a:extLst>
            </p:cNvPr>
            <p:cNvSpPr/>
            <p:nvPr userDrawn="1"/>
          </p:nvSpPr>
          <p:spPr>
            <a:xfrm>
              <a:off x="13416920" y="5012189"/>
              <a:ext cx="480000" cy="1080000"/>
            </a:xfrm>
            <a:prstGeom prst="rect">
              <a:avLst/>
            </a:prstGeom>
            <a:solidFill>
              <a:srgbClr val="9DB4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4" name="Rechteck 113">
              <a:extLst>
                <a:ext uri="{FF2B5EF4-FFF2-40B4-BE49-F238E27FC236}">
                  <a16:creationId xmlns:a16="http://schemas.microsoft.com/office/drawing/2014/main" id="{0804CA69-F6FB-4DA8-8A59-E94AC9430D8F}"/>
                </a:ext>
              </a:extLst>
            </p:cNvPr>
            <p:cNvSpPr/>
            <p:nvPr userDrawn="1"/>
          </p:nvSpPr>
          <p:spPr>
            <a:xfrm>
              <a:off x="13896920" y="5012189"/>
              <a:ext cx="480000" cy="1080000"/>
            </a:xfrm>
            <a:prstGeom prst="rect">
              <a:avLst/>
            </a:prstGeom>
            <a:solidFill>
              <a:srgbClr val="C2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C709B790-B998-4051-9DD8-6383CEFB284B}"/>
                </a:ext>
              </a:extLst>
            </p:cNvPr>
            <p:cNvSpPr/>
            <p:nvPr userDrawn="1"/>
          </p:nvSpPr>
          <p:spPr>
            <a:xfrm>
              <a:off x="14376920" y="5012189"/>
              <a:ext cx="480000" cy="1080000"/>
            </a:xfrm>
            <a:prstGeom prst="rect">
              <a:avLst/>
            </a:prstGeom>
            <a:solidFill>
              <a:srgbClr val="E0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D2ADF22-FAB8-49B1-A4F7-3519CB38D500}"/>
              </a:ext>
            </a:extLst>
          </p:cNvPr>
          <p:cNvGrpSpPr/>
          <p:nvPr userDrawn="1"/>
        </p:nvGrpSpPr>
        <p:grpSpPr>
          <a:xfrm>
            <a:off x="20349475" y="4134961"/>
            <a:ext cx="3957500" cy="1027043"/>
            <a:chOff x="16007424" y="2949000"/>
            <a:chExt cx="2400000" cy="1080000"/>
          </a:xfrm>
        </p:grpSpPr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E258DEAF-5A6D-4C50-9A55-FD0E1A23F67D}"/>
                </a:ext>
              </a:extLst>
            </p:cNvPr>
            <p:cNvSpPr/>
            <p:nvPr userDrawn="1"/>
          </p:nvSpPr>
          <p:spPr>
            <a:xfrm>
              <a:off x="16007424" y="2949000"/>
              <a:ext cx="480000" cy="1080000"/>
            </a:xfrm>
            <a:prstGeom prst="rect">
              <a:avLst/>
            </a:prstGeom>
            <a:solidFill>
              <a:srgbClr val="513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6FD3E162-1487-485F-8B19-47546776EEC8}"/>
                </a:ext>
              </a:extLst>
            </p:cNvPr>
            <p:cNvSpPr/>
            <p:nvPr userDrawn="1"/>
          </p:nvSpPr>
          <p:spPr>
            <a:xfrm>
              <a:off x="16487424" y="2949000"/>
              <a:ext cx="480000" cy="1080000"/>
            </a:xfrm>
            <a:prstGeom prst="rect">
              <a:avLst/>
            </a:prstGeom>
            <a:solidFill>
              <a:srgbClr val="52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E4A1C36-9F29-456A-91EE-BE87442613D6}"/>
                </a:ext>
              </a:extLst>
            </p:cNvPr>
            <p:cNvSpPr/>
            <p:nvPr userDrawn="1"/>
          </p:nvSpPr>
          <p:spPr>
            <a:xfrm>
              <a:off x="16967424" y="2949000"/>
              <a:ext cx="480000" cy="1080000"/>
            </a:xfrm>
            <a:prstGeom prst="rect">
              <a:avLst/>
            </a:prstGeom>
            <a:solidFill>
              <a:srgbClr val="338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1066A7E-7FA5-4061-88B8-22DC67468992}"/>
                </a:ext>
              </a:extLst>
            </p:cNvPr>
            <p:cNvSpPr/>
            <p:nvPr userDrawn="1"/>
          </p:nvSpPr>
          <p:spPr>
            <a:xfrm>
              <a:off x="17447424" y="2949000"/>
              <a:ext cx="480000" cy="1080000"/>
            </a:xfrm>
            <a:prstGeom prst="rect">
              <a:avLst/>
            </a:prstGeom>
            <a:solidFill>
              <a:srgbClr val="5DD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ABDE2970-D60C-488F-A417-413E6C0412FE}"/>
                </a:ext>
              </a:extLst>
            </p:cNvPr>
            <p:cNvSpPr/>
            <p:nvPr userDrawn="1"/>
          </p:nvSpPr>
          <p:spPr>
            <a:xfrm>
              <a:off x="17927424" y="2949000"/>
              <a:ext cx="480000" cy="1080000"/>
            </a:xfrm>
            <a:prstGeom prst="rect">
              <a:avLst/>
            </a:prstGeom>
            <a:solidFill>
              <a:srgbClr val="BCE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76C0B4B-5AFF-4FD1-AA0D-2C2C111047EB}"/>
              </a:ext>
            </a:extLst>
          </p:cNvPr>
          <p:cNvGrpSpPr/>
          <p:nvPr userDrawn="1"/>
        </p:nvGrpSpPr>
        <p:grpSpPr>
          <a:xfrm>
            <a:off x="20349475" y="5488984"/>
            <a:ext cx="3957500" cy="1027043"/>
            <a:chOff x="16007424" y="5012189"/>
            <a:chExt cx="2400000" cy="1080000"/>
          </a:xfrm>
        </p:grpSpPr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8CDE022B-B4B3-437A-BEE5-FAE2C54FBA77}"/>
                </a:ext>
              </a:extLst>
            </p:cNvPr>
            <p:cNvSpPr/>
            <p:nvPr userDrawn="1"/>
          </p:nvSpPr>
          <p:spPr>
            <a:xfrm>
              <a:off x="16007424" y="5012189"/>
              <a:ext cx="480000" cy="1080000"/>
            </a:xfrm>
            <a:prstGeom prst="rect">
              <a:avLst/>
            </a:prstGeom>
            <a:solidFill>
              <a:srgbClr val="092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F923375D-1869-4DF3-8253-888BB2476D2E}"/>
                </a:ext>
              </a:extLst>
            </p:cNvPr>
            <p:cNvSpPr/>
            <p:nvPr userDrawn="1"/>
          </p:nvSpPr>
          <p:spPr>
            <a:xfrm>
              <a:off x="16487424" y="5012189"/>
              <a:ext cx="480000" cy="1080000"/>
            </a:xfrm>
            <a:prstGeom prst="rect">
              <a:avLst/>
            </a:prstGeom>
            <a:solidFill>
              <a:srgbClr val="3E9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12D42675-5A41-4A62-9E41-89952BD0D3A4}"/>
                </a:ext>
              </a:extLst>
            </p:cNvPr>
            <p:cNvSpPr/>
            <p:nvPr userDrawn="1"/>
          </p:nvSpPr>
          <p:spPr>
            <a:xfrm>
              <a:off x="16967424" y="5012189"/>
              <a:ext cx="480000" cy="1080000"/>
            </a:xfrm>
            <a:prstGeom prst="rect">
              <a:avLst/>
            </a:prstGeom>
            <a:solidFill>
              <a:srgbClr val="FF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14A1BACD-88B9-468D-BD83-D4F34B22CD04}"/>
                </a:ext>
              </a:extLst>
            </p:cNvPr>
            <p:cNvSpPr/>
            <p:nvPr userDrawn="1"/>
          </p:nvSpPr>
          <p:spPr>
            <a:xfrm>
              <a:off x="17447424" y="5012189"/>
              <a:ext cx="480000" cy="1080000"/>
            </a:xfrm>
            <a:prstGeom prst="rect">
              <a:avLst/>
            </a:prstGeom>
            <a:solidFill>
              <a:srgbClr val="D93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AFB91C02-38BF-44F4-8ED0-FDB0DF19F53C}"/>
                </a:ext>
              </a:extLst>
            </p:cNvPr>
            <p:cNvSpPr/>
            <p:nvPr userDrawn="1"/>
          </p:nvSpPr>
          <p:spPr>
            <a:xfrm>
              <a:off x="17927424" y="5012189"/>
              <a:ext cx="480000" cy="1080000"/>
            </a:xfrm>
            <a:prstGeom prst="rect">
              <a:avLst/>
            </a:prstGeom>
            <a:solidFill>
              <a:srgbClr val="1E1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958" b="0" i="0">
                <a:latin typeface="Inter" panose="02000503000000020004" pitchFamily="2" charset="0"/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EDD6E3D2-8947-4CFA-8AC8-CC26B0DE8CA2}"/>
              </a:ext>
            </a:extLst>
          </p:cNvPr>
          <p:cNvSpPr txBox="1"/>
          <p:nvPr userDrawn="1"/>
        </p:nvSpPr>
        <p:spPr>
          <a:xfrm>
            <a:off x="20199833" y="-1220191"/>
            <a:ext cx="4041430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Farbharmonien (</a:t>
            </a:r>
            <a:r>
              <a:rPr lang="de-DE" sz="3298" b="0" i="0" err="1">
                <a:solidFill>
                  <a:schemeClr val="bg1"/>
                </a:solidFill>
                <a:latin typeface="Inter" panose="02000503000000020004" pitchFamily="2" charset="0"/>
              </a:rPr>
              <a:t>pickable</a:t>
            </a:r>
            <a:r>
              <a:rPr lang="de-DE" sz="3298" b="0" i="0">
                <a:solidFill>
                  <a:schemeClr val="bg1"/>
                </a:solidFill>
                <a:latin typeface="Inter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563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739" r:id="rId71"/>
    <p:sldLayoutId id="2147483740" r:id="rId72"/>
    <p:sldLayoutId id="2147483741" r:id="rId73"/>
    <p:sldLayoutId id="2147483742" r:id="rId74"/>
    <p:sldLayoutId id="2147483743" r:id="rId75"/>
    <p:sldLayoutId id="2147483744" r:id="rId76"/>
    <p:sldLayoutId id="2147483745" r:id="rId77"/>
    <p:sldLayoutId id="2147483746" r:id="rId78"/>
    <p:sldLayoutId id="2147483747" r:id="rId79"/>
    <p:sldLayoutId id="2147483748" r:id="rId80"/>
    <p:sldLayoutId id="2147483749" r:id="rId81"/>
    <p:sldLayoutId id="2147483750" r:id="rId82"/>
    <p:sldLayoutId id="2147483751" r:id="rId8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507846" rtl="0" eaLnBrk="1" latinLnBrk="0" hangingPunct="1">
        <a:lnSpc>
          <a:spcPct val="100000"/>
        </a:lnSpc>
        <a:spcBef>
          <a:spcPct val="0"/>
        </a:spcBef>
        <a:buNone/>
        <a:defRPr sz="3958" b="0" i="0" kern="1200" cap="none" baseline="0">
          <a:solidFill>
            <a:schemeClr val="tx2"/>
          </a:solidFill>
          <a:latin typeface="Inter" panose="02000503000000020004" pitchFamily="2" charset="0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150000"/>
        </a:lnSpc>
        <a:spcBef>
          <a:spcPts val="824"/>
        </a:spcBef>
        <a:spcAft>
          <a:spcPts val="0"/>
        </a:spcAft>
        <a:buClr>
          <a:schemeClr val="tx1"/>
        </a:buClr>
        <a:buFont typeface="Arial" panose="020B0604020202020204" pitchFamily="34" charset="0"/>
        <a:buNone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29682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2pPr>
      <a:lvl3pPr marL="59364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3pPr>
      <a:lvl4pPr marL="89046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4pPr>
      <a:lvl5pPr marL="118728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5pPr>
      <a:lvl6pPr marL="148410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6pPr>
      <a:lvl7pPr marL="178092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7pPr>
      <a:lvl8pPr marL="207774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8pPr>
      <a:lvl9pPr marL="2374560" indent="-296820" algn="l" defTabSz="1507846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979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9pPr>
    </p:bodyStyle>
    <p:otherStyle>
      <a:defPPr>
        <a:defRPr lang="de-DE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415">
          <p15:clr>
            <a:srgbClr val="F26B43"/>
          </p15:clr>
        </p15:guide>
        <p15:guide id="6" pos="7265">
          <p15:clr>
            <a:srgbClr val="F26B43"/>
          </p15:clr>
        </p15:guide>
        <p15:guide id="12" orient="horz" pos="1026">
          <p15:clr>
            <a:srgbClr val="F26B43"/>
          </p15:clr>
        </p15:guide>
        <p15:guide id="13" orient="horz" pos="3952">
          <p15:clr>
            <a:srgbClr val="F26B43"/>
          </p15:clr>
        </p15:guide>
        <p15:guide id="14" orient="horz" pos="4133">
          <p15:clr>
            <a:srgbClr val="F26B43"/>
          </p15:clr>
        </p15:guide>
        <p15:guide id="17" orient="horz" pos="368">
          <p15:clr>
            <a:srgbClr val="F26B43"/>
          </p15:clr>
        </p15:guide>
        <p15:guide id="18" orient="horz" pos="1230">
          <p15:clr>
            <a:srgbClr val="F26B43"/>
          </p15:clr>
        </p15:guide>
        <p15:guide id="1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jpeg"/><Relationship Id="rId5" Type="http://schemas.microsoft.com/office/2018/10/relationships/comments" Target="../comments/modernComment_12A_EA4C9D2.xml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tiktok.com/@adorable_caro/video/726428383292752208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ikeadeutschland/video/7244511696524414234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yanaclare/video/7259769805119524123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ds.tiktok.com/business/creativecenter/inspiration/popular/hashtag/pc/en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www.tiktok.com/@kirkiimad/video/727491006621240858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burcubloyd/video/7260564197048683802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2" b="31302"/>
          <a:stretch/>
        </p:blipFill>
        <p:spPr>
          <a:xfrm>
            <a:off x="0" y="0"/>
            <a:ext cx="20104100" cy="11308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15B2F5E-DF91-C907-B9B8-F0ED77AA3FAE}"/>
              </a:ext>
            </a:extLst>
          </p:cNvPr>
          <p:cNvSpPr/>
          <p:nvPr/>
        </p:nvSpPr>
        <p:spPr>
          <a:xfrm>
            <a:off x="0" y="3292475"/>
            <a:ext cx="20104099" cy="801687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0000">
                <a:schemeClr val="tx1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bject 6"/>
          <p:cNvSpPr txBox="1"/>
          <p:nvPr/>
        </p:nvSpPr>
        <p:spPr>
          <a:xfrm>
            <a:off x="1099522" y="7094423"/>
            <a:ext cx="17443972" cy="2524537"/>
          </a:xfrm>
          <a:prstGeom prst="rect">
            <a:avLst/>
          </a:prstGeom>
        </p:spPr>
        <p:txBody>
          <a:bodyPr vert="horz" wrap="square" lIns="0" tIns="293370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2310"/>
              </a:spcBef>
            </a:pPr>
            <a:r>
              <a:rPr lang="de-DE" sz="9050" b="1" spc="-10" dirty="0">
                <a:solidFill>
                  <a:srgbClr val="FFFFFF"/>
                </a:solidFill>
                <a:latin typeface="Inter-Black"/>
                <a:cs typeface="Inter-Black"/>
              </a:rPr>
              <a:t>5 ULTIMATE TIPS TO SET UP YOUR TIKTOK GAME.</a:t>
            </a:r>
            <a:endParaRPr lang="de-DE" sz="9050" dirty="0">
              <a:latin typeface="Inter-Black"/>
              <a:cs typeface="Inter-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16087" y="9934640"/>
            <a:ext cx="645414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de-DE" b="1" spc="210" err="1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nexum.noise</a:t>
            </a:r>
            <a:r>
              <a:rPr lang="de-DE" sz="1800" b="1" spc="21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 </a:t>
            </a:r>
            <a:r>
              <a:rPr lang="de-DE" sz="1800" b="1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b="1" spc="11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b="1" spc="11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TikTok</a:t>
            </a:r>
            <a:r>
              <a:rPr lang="de-DE" b="1" spc="11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Tipps </a:t>
            </a:r>
            <a:r>
              <a:rPr lang="de-DE" sz="180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800" spc="-1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E7B467B-BC43-4D8F-1A00-8B93FD70D354}"/>
              </a:ext>
            </a:extLst>
          </p:cNvPr>
          <p:cNvSpPr/>
          <p:nvPr/>
        </p:nvSpPr>
        <p:spPr>
          <a:xfrm rot="21378192">
            <a:off x="634100" y="6622611"/>
            <a:ext cx="5219848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bject 11"/>
          <p:cNvSpPr txBox="1"/>
          <p:nvPr/>
        </p:nvSpPr>
        <p:spPr>
          <a:xfrm rot="21391735">
            <a:off x="673606" y="6801025"/>
            <a:ext cx="5164033" cy="552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615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UPGRADE PEOPLE!</a:t>
            </a:r>
            <a:endParaRPr lang="de-DE" sz="615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24081DC-1A89-C9EB-962E-242DAEA1121E}"/>
              </a:ext>
            </a:extLst>
          </p:cNvPr>
          <p:cNvSpPr/>
          <p:nvPr/>
        </p:nvSpPr>
        <p:spPr>
          <a:xfrm>
            <a:off x="17906644" y="1004664"/>
            <a:ext cx="1383665" cy="172085"/>
          </a:xfrm>
          <a:custGeom>
            <a:avLst/>
            <a:gdLst/>
            <a:ahLst/>
            <a:cxnLst/>
            <a:rect l="l" t="t" r="r" b="b"/>
            <a:pathLst>
              <a:path w="1383665" h="172084">
                <a:moveTo>
                  <a:pt x="126517" y="102920"/>
                </a:moveTo>
                <a:lnTo>
                  <a:pt x="123431" y="79629"/>
                </a:lnTo>
                <a:lnTo>
                  <a:pt x="113665" y="59867"/>
                </a:lnTo>
                <a:lnTo>
                  <a:pt x="96494" y="46189"/>
                </a:lnTo>
                <a:lnTo>
                  <a:pt x="71196" y="41059"/>
                </a:lnTo>
                <a:lnTo>
                  <a:pt x="54902" y="43230"/>
                </a:lnTo>
                <a:lnTo>
                  <a:pt x="42049" y="48374"/>
                </a:lnTo>
                <a:lnTo>
                  <a:pt x="32804" y="54444"/>
                </a:lnTo>
                <a:lnTo>
                  <a:pt x="27355" y="59410"/>
                </a:lnTo>
                <a:lnTo>
                  <a:pt x="22072" y="45720"/>
                </a:lnTo>
                <a:lnTo>
                  <a:pt x="20510" y="44170"/>
                </a:lnTo>
                <a:lnTo>
                  <a:pt x="2794" y="44170"/>
                </a:lnTo>
                <a:lnTo>
                  <a:pt x="0" y="46659"/>
                </a:lnTo>
                <a:lnTo>
                  <a:pt x="0" y="50076"/>
                </a:lnTo>
                <a:lnTo>
                  <a:pt x="0" y="165722"/>
                </a:lnTo>
                <a:lnTo>
                  <a:pt x="2794" y="168516"/>
                </a:lnTo>
                <a:lnTo>
                  <a:pt x="34810" y="168516"/>
                </a:lnTo>
                <a:lnTo>
                  <a:pt x="36677" y="166966"/>
                </a:lnTo>
                <a:lnTo>
                  <a:pt x="36677" y="94221"/>
                </a:lnTo>
                <a:lnTo>
                  <a:pt x="40284" y="87617"/>
                </a:lnTo>
                <a:lnTo>
                  <a:pt x="46393" y="81280"/>
                </a:lnTo>
                <a:lnTo>
                  <a:pt x="54952" y="76517"/>
                </a:lnTo>
                <a:lnTo>
                  <a:pt x="65900" y="74637"/>
                </a:lnTo>
                <a:lnTo>
                  <a:pt x="75844" y="76492"/>
                </a:lnTo>
                <a:lnTo>
                  <a:pt x="83159" y="81788"/>
                </a:lnTo>
                <a:lnTo>
                  <a:pt x="87668" y="90106"/>
                </a:lnTo>
                <a:lnTo>
                  <a:pt x="89217" y="101066"/>
                </a:lnTo>
                <a:lnTo>
                  <a:pt x="89217" y="165722"/>
                </a:lnTo>
                <a:lnTo>
                  <a:pt x="91706" y="168516"/>
                </a:lnTo>
                <a:lnTo>
                  <a:pt x="123723" y="168516"/>
                </a:lnTo>
                <a:lnTo>
                  <a:pt x="126517" y="165722"/>
                </a:lnTo>
                <a:lnTo>
                  <a:pt x="126517" y="102920"/>
                </a:lnTo>
                <a:close/>
              </a:path>
              <a:path w="1383665" h="172084">
                <a:moveTo>
                  <a:pt x="257086" y="98882"/>
                </a:moveTo>
                <a:lnTo>
                  <a:pt x="255485" y="90805"/>
                </a:lnTo>
                <a:lnTo>
                  <a:pt x="252501" y="75692"/>
                </a:lnTo>
                <a:lnTo>
                  <a:pt x="248386" y="69659"/>
                </a:lnTo>
                <a:lnTo>
                  <a:pt x="240017" y="57391"/>
                </a:lnTo>
                <a:lnTo>
                  <a:pt x="221538" y="45377"/>
                </a:lnTo>
                <a:lnTo>
                  <a:pt x="220700" y="45224"/>
                </a:lnTo>
                <a:lnTo>
                  <a:pt x="220700" y="90805"/>
                </a:lnTo>
                <a:lnTo>
                  <a:pt x="173761" y="90805"/>
                </a:lnTo>
                <a:lnTo>
                  <a:pt x="176466" y="82511"/>
                </a:lnTo>
                <a:lnTo>
                  <a:pt x="181813" y="75806"/>
                </a:lnTo>
                <a:lnTo>
                  <a:pt x="189191" y="71297"/>
                </a:lnTo>
                <a:lnTo>
                  <a:pt x="198018" y="69659"/>
                </a:lnTo>
                <a:lnTo>
                  <a:pt x="206413" y="71348"/>
                </a:lnTo>
                <a:lnTo>
                  <a:pt x="213436" y="75920"/>
                </a:lnTo>
                <a:lnTo>
                  <a:pt x="218427" y="82651"/>
                </a:lnTo>
                <a:lnTo>
                  <a:pt x="220700" y="90805"/>
                </a:lnTo>
                <a:lnTo>
                  <a:pt x="220700" y="45224"/>
                </a:lnTo>
                <a:lnTo>
                  <a:pt x="173431" y="46329"/>
                </a:lnTo>
                <a:lnTo>
                  <a:pt x="140246" y="81330"/>
                </a:lnTo>
                <a:lnTo>
                  <a:pt x="135534" y="106337"/>
                </a:lnTo>
                <a:lnTo>
                  <a:pt x="140246" y="131622"/>
                </a:lnTo>
                <a:lnTo>
                  <a:pt x="153403" y="152387"/>
                </a:lnTo>
                <a:lnTo>
                  <a:pt x="173558" y="166458"/>
                </a:lnTo>
                <a:lnTo>
                  <a:pt x="199263" y="171627"/>
                </a:lnTo>
                <a:lnTo>
                  <a:pt x="213575" y="170307"/>
                </a:lnTo>
                <a:lnTo>
                  <a:pt x="226148" y="166687"/>
                </a:lnTo>
                <a:lnTo>
                  <a:pt x="236842" y="161264"/>
                </a:lnTo>
                <a:lnTo>
                  <a:pt x="245567" y="154520"/>
                </a:lnTo>
                <a:lnTo>
                  <a:pt x="248678" y="152044"/>
                </a:lnTo>
                <a:lnTo>
                  <a:pt x="248069" y="148615"/>
                </a:lnTo>
                <a:lnTo>
                  <a:pt x="245884" y="146443"/>
                </a:lnTo>
                <a:lnTo>
                  <a:pt x="239915" y="139611"/>
                </a:lnTo>
                <a:lnTo>
                  <a:pt x="230962" y="129349"/>
                </a:lnTo>
                <a:lnTo>
                  <a:pt x="228168" y="129971"/>
                </a:lnTo>
                <a:lnTo>
                  <a:pt x="220268" y="134759"/>
                </a:lnTo>
                <a:lnTo>
                  <a:pt x="214452" y="137236"/>
                </a:lnTo>
                <a:lnTo>
                  <a:pt x="207873" y="138963"/>
                </a:lnTo>
                <a:lnTo>
                  <a:pt x="200812" y="139611"/>
                </a:lnTo>
                <a:lnTo>
                  <a:pt x="188671" y="137172"/>
                </a:lnTo>
                <a:lnTo>
                  <a:pt x="179476" y="130860"/>
                </a:lnTo>
                <a:lnTo>
                  <a:pt x="173482" y="122161"/>
                </a:lnTo>
                <a:lnTo>
                  <a:pt x="170967" y="112560"/>
                </a:lnTo>
                <a:lnTo>
                  <a:pt x="253339" y="112560"/>
                </a:lnTo>
                <a:lnTo>
                  <a:pt x="256146" y="110388"/>
                </a:lnTo>
                <a:lnTo>
                  <a:pt x="256451" y="107276"/>
                </a:lnTo>
                <a:lnTo>
                  <a:pt x="256768" y="105105"/>
                </a:lnTo>
                <a:lnTo>
                  <a:pt x="257086" y="101066"/>
                </a:lnTo>
                <a:lnTo>
                  <a:pt x="257086" y="98882"/>
                </a:lnTo>
                <a:close/>
              </a:path>
              <a:path w="1383665" h="172084">
                <a:moveTo>
                  <a:pt x="380784" y="49149"/>
                </a:moveTo>
                <a:lnTo>
                  <a:pt x="379234" y="44183"/>
                </a:lnTo>
                <a:lnTo>
                  <a:pt x="341630" y="44183"/>
                </a:lnTo>
                <a:lnTo>
                  <a:pt x="339140" y="45110"/>
                </a:lnTo>
                <a:lnTo>
                  <a:pt x="316128" y="77749"/>
                </a:lnTo>
                <a:lnTo>
                  <a:pt x="315823" y="77749"/>
                </a:lnTo>
                <a:lnTo>
                  <a:pt x="292823" y="44475"/>
                </a:lnTo>
                <a:lnTo>
                  <a:pt x="289394" y="44183"/>
                </a:lnTo>
                <a:lnTo>
                  <a:pt x="254266" y="44183"/>
                </a:lnTo>
                <a:lnTo>
                  <a:pt x="251790" y="49149"/>
                </a:lnTo>
                <a:lnTo>
                  <a:pt x="294055" y="105105"/>
                </a:lnTo>
                <a:lnTo>
                  <a:pt x="253657" y="159499"/>
                </a:lnTo>
                <a:lnTo>
                  <a:pt x="250850" y="163550"/>
                </a:lnTo>
                <a:lnTo>
                  <a:pt x="252107" y="168516"/>
                </a:lnTo>
                <a:lnTo>
                  <a:pt x="288785" y="168516"/>
                </a:lnTo>
                <a:lnTo>
                  <a:pt x="291261" y="167271"/>
                </a:lnTo>
                <a:lnTo>
                  <a:pt x="315823" y="132461"/>
                </a:lnTo>
                <a:lnTo>
                  <a:pt x="316128" y="132461"/>
                </a:lnTo>
                <a:lnTo>
                  <a:pt x="340385" y="166649"/>
                </a:lnTo>
                <a:lnTo>
                  <a:pt x="342874" y="168516"/>
                </a:lnTo>
                <a:lnTo>
                  <a:pt x="379234" y="168516"/>
                </a:lnTo>
                <a:lnTo>
                  <a:pt x="380784" y="163550"/>
                </a:lnTo>
                <a:lnTo>
                  <a:pt x="338518" y="104787"/>
                </a:lnTo>
                <a:lnTo>
                  <a:pt x="380784" y="49149"/>
                </a:lnTo>
                <a:close/>
              </a:path>
              <a:path w="1383665" h="172084">
                <a:moveTo>
                  <a:pt x="506374" y="46659"/>
                </a:moveTo>
                <a:lnTo>
                  <a:pt x="503580" y="44170"/>
                </a:lnTo>
                <a:lnTo>
                  <a:pt x="471868" y="44170"/>
                </a:lnTo>
                <a:lnTo>
                  <a:pt x="470001" y="45415"/>
                </a:lnTo>
                <a:lnTo>
                  <a:pt x="470001" y="114731"/>
                </a:lnTo>
                <a:lnTo>
                  <a:pt x="467169" y="123101"/>
                </a:lnTo>
                <a:lnTo>
                  <a:pt x="461772" y="130594"/>
                </a:lnTo>
                <a:lnTo>
                  <a:pt x="454266" y="135991"/>
                </a:lnTo>
                <a:lnTo>
                  <a:pt x="445135" y="138061"/>
                </a:lnTo>
                <a:lnTo>
                  <a:pt x="435559" y="136194"/>
                </a:lnTo>
                <a:lnTo>
                  <a:pt x="428434" y="130860"/>
                </a:lnTo>
                <a:lnTo>
                  <a:pt x="423976" y="122453"/>
                </a:lnTo>
                <a:lnTo>
                  <a:pt x="422452" y="111328"/>
                </a:lnTo>
                <a:lnTo>
                  <a:pt x="422452" y="46659"/>
                </a:lnTo>
                <a:lnTo>
                  <a:pt x="419646" y="44170"/>
                </a:lnTo>
                <a:lnTo>
                  <a:pt x="387934" y="44170"/>
                </a:lnTo>
                <a:lnTo>
                  <a:pt x="385140" y="46659"/>
                </a:lnTo>
                <a:lnTo>
                  <a:pt x="385140" y="50076"/>
                </a:lnTo>
                <a:lnTo>
                  <a:pt x="385140" y="110388"/>
                </a:lnTo>
                <a:lnTo>
                  <a:pt x="387921" y="133337"/>
                </a:lnTo>
                <a:lnTo>
                  <a:pt x="396951" y="152895"/>
                </a:lnTo>
                <a:lnTo>
                  <a:pt x="413207" y="166509"/>
                </a:lnTo>
                <a:lnTo>
                  <a:pt x="437667" y="171627"/>
                </a:lnTo>
                <a:lnTo>
                  <a:pt x="453758" y="169506"/>
                </a:lnTo>
                <a:lnTo>
                  <a:pt x="465620" y="164477"/>
                </a:lnTo>
                <a:lnTo>
                  <a:pt x="473913" y="158508"/>
                </a:lnTo>
                <a:lnTo>
                  <a:pt x="479336" y="153593"/>
                </a:lnTo>
                <a:lnTo>
                  <a:pt x="483997" y="166331"/>
                </a:lnTo>
                <a:lnTo>
                  <a:pt x="485863" y="168516"/>
                </a:lnTo>
                <a:lnTo>
                  <a:pt x="503580" y="168516"/>
                </a:lnTo>
                <a:lnTo>
                  <a:pt x="506374" y="165722"/>
                </a:lnTo>
                <a:lnTo>
                  <a:pt x="506374" y="46659"/>
                </a:lnTo>
                <a:close/>
              </a:path>
              <a:path w="1383665" h="172084">
                <a:moveTo>
                  <a:pt x="725525" y="103238"/>
                </a:moveTo>
                <a:lnTo>
                  <a:pt x="713447" y="60337"/>
                </a:lnTo>
                <a:lnTo>
                  <a:pt x="671131" y="41059"/>
                </a:lnTo>
                <a:lnTo>
                  <a:pt x="655574" y="43281"/>
                </a:lnTo>
                <a:lnTo>
                  <a:pt x="642797" y="48602"/>
                </a:lnTo>
                <a:lnTo>
                  <a:pt x="633222" y="54965"/>
                </a:lnTo>
                <a:lnTo>
                  <a:pt x="627303" y="60337"/>
                </a:lnTo>
                <a:lnTo>
                  <a:pt x="626376" y="59410"/>
                </a:lnTo>
                <a:lnTo>
                  <a:pt x="619150" y="52082"/>
                </a:lnTo>
                <a:lnTo>
                  <a:pt x="609879" y="46037"/>
                </a:lnTo>
                <a:lnTo>
                  <a:pt x="599224" y="42329"/>
                </a:lnTo>
                <a:lnTo>
                  <a:pt x="586879" y="41059"/>
                </a:lnTo>
                <a:lnTo>
                  <a:pt x="571804" y="43103"/>
                </a:lnTo>
                <a:lnTo>
                  <a:pt x="559765" y="48018"/>
                </a:lnTo>
                <a:lnTo>
                  <a:pt x="550862" y="54051"/>
                </a:lnTo>
                <a:lnTo>
                  <a:pt x="545223" y="59410"/>
                </a:lnTo>
                <a:lnTo>
                  <a:pt x="540867" y="47599"/>
                </a:lnTo>
                <a:lnTo>
                  <a:pt x="540258" y="45720"/>
                </a:lnTo>
                <a:lnTo>
                  <a:pt x="538391" y="44170"/>
                </a:lnTo>
                <a:lnTo>
                  <a:pt x="520979" y="44170"/>
                </a:lnTo>
                <a:lnTo>
                  <a:pt x="518185" y="46659"/>
                </a:lnTo>
                <a:lnTo>
                  <a:pt x="518185" y="165722"/>
                </a:lnTo>
                <a:lnTo>
                  <a:pt x="520979" y="168516"/>
                </a:lnTo>
                <a:lnTo>
                  <a:pt x="552373" y="168516"/>
                </a:lnTo>
                <a:lnTo>
                  <a:pt x="555167" y="165722"/>
                </a:lnTo>
                <a:lnTo>
                  <a:pt x="555167" y="94221"/>
                </a:lnTo>
                <a:lnTo>
                  <a:pt x="558380" y="87617"/>
                </a:lnTo>
                <a:lnTo>
                  <a:pt x="563562" y="81280"/>
                </a:lnTo>
                <a:lnTo>
                  <a:pt x="571080" y="76517"/>
                </a:lnTo>
                <a:lnTo>
                  <a:pt x="581291" y="74637"/>
                </a:lnTo>
                <a:lnTo>
                  <a:pt x="591566" y="76492"/>
                </a:lnTo>
                <a:lnTo>
                  <a:pt x="598741" y="81788"/>
                </a:lnTo>
                <a:lnTo>
                  <a:pt x="602932" y="90106"/>
                </a:lnTo>
                <a:lnTo>
                  <a:pt x="604291" y="101066"/>
                </a:lnTo>
                <a:lnTo>
                  <a:pt x="604291" y="165722"/>
                </a:lnTo>
                <a:lnTo>
                  <a:pt x="606780" y="168516"/>
                </a:lnTo>
                <a:lnTo>
                  <a:pt x="636612" y="168516"/>
                </a:lnTo>
                <a:lnTo>
                  <a:pt x="639406" y="165722"/>
                </a:lnTo>
                <a:lnTo>
                  <a:pt x="639406" y="93916"/>
                </a:lnTo>
                <a:lnTo>
                  <a:pt x="639229" y="90106"/>
                </a:lnTo>
                <a:lnTo>
                  <a:pt x="639165" y="87617"/>
                </a:lnTo>
                <a:lnTo>
                  <a:pt x="640651" y="85648"/>
                </a:lnTo>
                <a:lnTo>
                  <a:pt x="645401" y="81165"/>
                </a:lnTo>
                <a:lnTo>
                  <a:pt x="653542" y="76669"/>
                </a:lnTo>
                <a:lnTo>
                  <a:pt x="665226" y="74637"/>
                </a:lnTo>
                <a:lnTo>
                  <a:pt x="675424" y="76492"/>
                </a:lnTo>
                <a:lnTo>
                  <a:pt x="682701" y="81788"/>
                </a:lnTo>
                <a:lnTo>
                  <a:pt x="687070" y="90106"/>
                </a:lnTo>
                <a:lnTo>
                  <a:pt x="688530" y="101066"/>
                </a:lnTo>
                <a:lnTo>
                  <a:pt x="688530" y="165722"/>
                </a:lnTo>
                <a:lnTo>
                  <a:pt x="691019" y="168516"/>
                </a:lnTo>
                <a:lnTo>
                  <a:pt x="723049" y="168516"/>
                </a:lnTo>
                <a:lnTo>
                  <a:pt x="725525" y="165722"/>
                </a:lnTo>
                <a:lnTo>
                  <a:pt x="725525" y="103238"/>
                </a:lnTo>
                <a:close/>
              </a:path>
              <a:path w="1383665" h="172084">
                <a:moveTo>
                  <a:pt x="796671" y="124612"/>
                </a:moveTo>
                <a:lnTo>
                  <a:pt x="793826" y="121716"/>
                </a:lnTo>
                <a:lnTo>
                  <a:pt x="790689" y="121716"/>
                </a:lnTo>
                <a:lnTo>
                  <a:pt x="753567" y="121716"/>
                </a:lnTo>
                <a:lnTo>
                  <a:pt x="750747" y="124612"/>
                </a:lnTo>
                <a:lnTo>
                  <a:pt x="750747" y="165633"/>
                </a:lnTo>
                <a:lnTo>
                  <a:pt x="753567" y="168516"/>
                </a:lnTo>
                <a:lnTo>
                  <a:pt x="793826" y="168516"/>
                </a:lnTo>
                <a:lnTo>
                  <a:pt x="796671" y="165633"/>
                </a:lnTo>
                <a:lnTo>
                  <a:pt x="796671" y="124612"/>
                </a:lnTo>
                <a:close/>
              </a:path>
              <a:path w="1383665" h="172084">
                <a:moveTo>
                  <a:pt x="949337" y="102920"/>
                </a:moveTo>
                <a:lnTo>
                  <a:pt x="946238" y="79629"/>
                </a:lnTo>
                <a:lnTo>
                  <a:pt x="936472" y="59867"/>
                </a:lnTo>
                <a:lnTo>
                  <a:pt x="919302" y="46189"/>
                </a:lnTo>
                <a:lnTo>
                  <a:pt x="893991" y="41059"/>
                </a:lnTo>
                <a:lnTo>
                  <a:pt x="877709" y="43230"/>
                </a:lnTo>
                <a:lnTo>
                  <a:pt x="864857" y="48374"/>
                </a:lnTo>
                <a:lnTo>
                  <a:pt x="855624" y="54444"/>
                </a:lnTo>
                <a:lnTo>
                  <a:pt x="850176" y="59410"/>
                </a:lnTo>
                <a:lnTo>
                  <a:pt x="844880" y="45720"/>
                </a:lnTo>
                <a:lnTo>
                  <a:pt x="843330" y="44170"/>
                </a:lnTo>
                <a:lnTo>
                  <a:pt x="825614" y="44170"/>
                </a:lnTo>
                <a:lnTo>
                  <a:pt x="822807" y="46659"/>
                </a:lnTo>
                <a:lnTo>
                  <a:pt x="822807" y="50076"/>
                </a:lnTo>
                <a:lnTo>
                  <a:pt x="822807" y="165722"/>
                </a:lnTo>
                <a:lnTo>
                  <a:pt x="825614" y="168516"/>
                </a:lnTo>
                <a:lnTo>
                  <a:pt x="857631" y="168516"/>
                </a:lnTo>
                <a:lnTo>
                  <a:pt x="859497" y="166966"/>
                </a:lnTo>
                <a:lnTo>
                  <a:pt x="859497" y="94221"/>
                </a:lnTo>
                <a:lnTo>
                  <a:pt x="863092" y="87617"/>
                </a:lnTo>
                <a:lnTo>
                  <a:pt x="869213" y="81280"/>
                </a:lnTo>
                <a:lnTo>
                  <a:pt x="877773" y="76517"/>
                </a:lnTo>
                <a:lnTo>
                  <a:pt x="888720" y="74637"/>
                </a:lnTo>
                <a:lnTo>
                  <a:pt x="898652" y="76492"/>
                </a:lnTo>
                <a:lnTo>
                  <a:pt x="905967" y="81788"/>
                </a:lnTo>
                <a:lnTo>
                  <a:pt x="910488" y="90106"/>
                </a:lnTo>
                <a:lnTo>
                  <a:pt x="912037" y="101066"/>
                </a:lnTo>
                <a:lnTo>
                  <a:pt x="912037" y="165722"/>
                </a:lnTo>
                <a:lnTo>
                  <a:pt x="914514" y="168516"/>
                </a:lnTo>
                <a:lnTo>
                  <a:pt x="946531" y="168516"/>
                </a:lnTo>
                <a:lnTo>
                  <a:pt x="949337" y="165722"/>
                </a:lnTo>
                <a:lnTo>
                  <a:pt x="949337" y="102920"/>
                </a:lnTo>
                <a:close/>
              </a:path>
              <a:path w="1383665" h="172084">
                <a:moveTo>
                  <a:pt x="1086421" y="106032"/>
                </a:moveTo>
                <a:lnTo>
                  <a:pt x="1081392" y="81064"/>
                </a:lnTo>
                <a:lnTo>
                  <a:pt x="1077150" y="74637"/>
                </a:lnTo>
                <a:lnTo>
                  <a:pt x="1067727" y="60375"/>
                </a:lnTo>
                <a:lnTo>
                  <a:pt x="1052537" y="49809"/>
                </a:lnTo>
                <a:lnTo>
                  <a:pt x="1052537" y="106032"/>
                </a:lnTo>
                <a:lnTo>
                  <a:pt x="1050188" y="118516"/>
                </a:lnTo>
                <a:lnTo>
                  <a:pt x="1043787" y="128689"/>
                </a:lnTo>
                <a:lnTo>
                  <a:pt x="1034300" y="135547"/>
                </a:lnTo>
                <a:lnTo>
                  <a:pt x="1022692" y="138061"/>
                </a:lnTo>
                <a:lnTo>
                  <a:pt x="1010945" y="135547"/>
                </a:lnTo>
                <a:lnTo>
                  <a:pt x="1001471" y="128689"/>
                </a:lnTo>
                <a:lnTo>
                  <a:pt x="995146" y="118516"/>
                </a:lnTo>
                <a:lnTo>
                  <a:pt x="992847" y="106032"/>
                </a:lnTo>
                <a:lnTo>
                  <a:pt x="995146" y="93789"/>
                </a:lnTo>
                <a:lnTo>
                  <a:pt x="1001471" y="83807"/>
                </a:lnTo>
                <a:lnTo>
                  <a:pt x="1010945" y="77089"/>
                </a:lnTo>
                <a:lnTo>
                  <a:pt x="1022692" y="74637"/>
                </a:lnTo>
                <a:lnTo>
                  <a:pt x="1034300" y="77089"/>
                </a:lnTo>
                <a:lnTo>
                  <a:pt x="1043787" y="83807"/>
                </a:lnTo>
                <a:lnTo>
                  <a:pt x="1050188" y="93789"/>
                </a:lnTo>
                <a:lnTo>
                  <a:pt x="1052537" y="106032"/>
                </a:lnTo>
                <a:lnTo>
                  <a:pt x="1052537" y="49809"/>
                </a:lnTo>
                <a:lnTo>
                  <a:pt x="1047470" y="46278"/>
                </a:lnTo>
                <a:lnTo>
                  <a:pt x="1022692" y="41059"/>
                </a:lnTo>
                <a:lnTo>
                  <a:pt x="997915" y="46278"/>
                </a:lnTo>
                <a:lnTo>
                  <a:pt x="977658" y="60375"/>
                </a:lnTo>
                <a:lnTo>
                  <a:pt x="963980" y="81064"/>
                </a:lnTo>
                <a:lnTo>
                  <a:pt x="958964" y="106032"/>
                </a:lnTo>
                <a:lnTo>
                  <a:pt x="963980" y="131368"/>
                </a:lnTo>
                <a:lnTo>
                  <a:pt x="977658" y="152234"/>
                </a:lnTo>
                <a:lnTo>
                  <a:pt x="997915" y="166408"/>
                </a:lnTo>
                <a:lnTo>
                  <a:pt x="1022692" y="171627"/>
                </a:lnTo>
                <a:lnTo>
                  <a:pt x="1047470" y="166408"/>
                </a:lnTo>
                <a:lnTo>
                  <a:pt x="1067727" y="152234"/>
                </a:lnTo>
                <a:lnTo>
                  <a:pt x="1077010" y="138061"/>
                </a:lnTo>
                <a:lnTo>
                  <a:pt x="1081392" y="131368"/>
                </a:lnTo>
                <a:lnTo>
                  <a:pt x="1086421" y="106032"/>
                </a:lnTo>
                <a:close/>
              </a:path>
              <a:path w="1383665" h="172084">
                <a:moveTo>
                  <a:pt x="1140079" y="46659"/>
                </a:moveTo>
                <a:lnTo>
                  <a:pt x="1137285" y="44170"/>
                </a:lnTo>
                <a:lnTo>
                  <a:pt x="1105268" y="44170"/>
                </a:lnTo>
                <a:lnTo>
                  <a:pt x="1102461" y="46659"/>
                </a:lnTo>
                <a:lnTo>
                  <a:pt x="1102461" y="165722"/>
                </a:lnTo>
                <a:lnTo>
                  <a:pt x="1105268" y="168516"/>
                </a:lnTo>
                <a:lnTo>
                  <a:pt x="1137285" y="168516"/>
                </a:lnTo>
                <a:lnTo>
                  <a:pt x="1140079" y="165722"/>
                </a:lnTo>
                <a:lnTo>
                  <a:pt x="1140079" y="46659"/>
                </a:lnTo>
                <a:close/>
              </a:path>
              <a:path w="1383665" h="172084">
                <a:moveTo>
                  <a:pt x="1143558" y="19545"/>
                </a:moveTo>
                <a:lnTo>
                  <a:pt x="1141793" y="11950"/>
                </a:lnTo>
                <a:lnTo>
                  <a:pt x="1136942" y="5727"/>
                </a:lnTo>
                <a:lnTo>
                  <a:pt x="1129703" y="1536"/>
                </a:lnTo>
                <a:lnTo>
                  <a:pt x="1120787" y="0"/>
                </a:lnTo>
                <a:lnTo>
                  <a:pt x="1112126" y="1536"/>
                </a:lnTo>
                <a:lnTo>
                  <a:pt x="1105103" y="5727"/>
                </a:lnTo>
                <a:lnTo>
                  <a:pt x="1100391" y="11950"/>
                </a:lnTo>
                <a:lnTo>
                  <a:pt x="1098677" y="19545"/>
                </a:lnTo>
                <a:lnTo>
                  <a:pt x="1100391" y="27139"/>
                </a:lnTo>
                <a:lnTo>
                  <a:pt x="1105103" y="33350"/>
                </a:lnTo>
                <a:lnTo>
                  <a:pt x="1112126" y="37553"/>
                </a:lnTo>
                <a:lnTo>
                  <a:pt x="1120787" y="39090"/>
                </a:lnTo>
                <a:lnTo>
                  <a:pt x="1129703" y="37553"/>
                </a:lnTo>
                <a:lnTo>
                  <a:pt x="1136942" y="33350"/>
                </a:lnTo>
                <a:lnTo>
                  <a:pt x="1141793" y="27139"/>
                </a:lnTo>
                <a:lnTo>
                  <a:pt x="1143558" y="19545"/>
                </a:lnTo>
                <a:close/>
              </a:path>
              <a:path w="1383665" h="172084">
                <a:moveTo>
                  <a:pt x="1254887" y="133705"/>
                </a:moveTo>
                <a:lnTo>
                  <a:pt x="1229575" y="97243"/>
                </a:lnTo>
                <a:lnTo>
                  <a:pt x="1195819" y="83337"/>
                </a:lnTo>
                <a:lnTo>
                  <a:pt x="1195819" y="73710"/>
                </a:lnTo>
                <a:lnTo>
                  <a:pt x="1198930" y="70599"/>
                </a:lnTo>
                <a:lnTo>
                  <a:pt x="1213446" y="70700"/>
                </a:lnTo>
                <a:lnTo>
                  <a:pt x="1218488" y="71412"/>
                </a:lnTo>
                <a:lnTo>
                  <a:pt x="1223924" y="73355"/>
                </a:lnTo>
                <a:lnTo>
                  <a:pt x="1232204" y="77127"/>
                </a:lnTo>
                <a:lnTo>
                  <a:pt x="1234681" y="78066"/>
                </a:lnTo>
                <a:lnTo>
                  <a:pt x="1238110" y="77749"/>
                </a:lnTo>
                <a:lnTo>
                  <a:pt x="1239672" y="74955"/>
                </a:lnTo>
                <a:lnTo>
                  <a:pt x="1248981" y="55994"/>
                </a:lnTo>
                <a:lnTo>
                  <a:pt x="1247432" y="52565"/>
                </a:lnTo>
                <a:lnTo>
                  <a:pt x="1206398" y="41071"/>
                </a:lnTo>
                <a:lnTo>
                  <a:pt x="1185887" y="44132"/>
                </a:lnTo>
                <a:lnTo>
                  <a:pt x="1171663" y="52298"/>
                </a:lnTo>
                <a:lnTo>
                  <a:pt x="1163383" y="64020"/>
                </a:lnTo>
                <a:lnTo>
                  <a:pt x="1160703" y="77749"/>
                </a:lnTo>
                <a:lnTo>
                  <a:pt x="1162824" y="90843"/>
                </a:lnTo>
                <a:lnTo>
                  <a:pt x="1169289" y="101879"/>
                </a:lnTo>
                <a:lnTo>
                  <a:pt x="1180236" y="111099"/>
                </a:lnTo>
                <a:lnTo>
                  <a:pt x="1195819" y="118783"/>
                </a:lnTo>
                <a:lnTo>
                  <a:pt x="1206030" y="123177"/>
                </a:lnTo>
                <a:lnTo>
                  <a:pt x="1212418" y="126898"/>
                </a:lnTo>
                <a:lnTo>
                  <a:pt x="1215720" y="130454"/>
                </a:lnTo>
                <a:lnTo>
                  <a:pt x="1216660" y="134315"/>
                </a:lnTo>
                <a:lnTo>
                  <a:pt x="1216660" y="139611"/>
                </a:lnTo>
                <a:lnTo>
                  <a:pt x="1212303" y="142087"/>
                </a:lnTo>
                <a:lnTo>
                  <a:pt x="1197610" y="141973"/>
                </a:lnTo>
                <a:lnTo>
                  <a:pt x="1191831" y="141160"/>
                </a:lnTo>
                <a:lnTo>
                  <a:pt x="1186116" y="138950"/>
                </a:lnTo>
                <a:lnTo>
                  <a:pt x="1175004" y="133070"/>
                </a:lnTo>
                <a:lnTo>
                  <a:pt x="1171892" y="133705"/>
                </a:lnTo>
                <a:lnTo>
                  <a:pt x="1170647" y="136817"/>
                </a:lnTo>
                <a:lnTo>
                  <a:pt x="1162253" y="153593"/>
                </a:lnTo>
                <a:lnTo>
                  <a:pt x="1161008" y="156083"/>
                </a:lnTo>
                <a:lnTo>
                  <a:pt x="1205471" y="171627"/>
                </a:lnTo>
                <a:lnTo>
                  <a:pt x="1226439" y="168592"/>
                </a:lnTo>
                <a:lnTo>
                  <a:pt x="1241945" y="160362"/>
                </a:lnTo>
                <a:lnTo>
                  <a:pt x="1251585" y="148285"/>
                </a:lnTo>
                <a:lnTo>
                  <a:pt x="1254887" y="133705"/>
                </a:lnTo>
                <a:close/>
              </a:path>
              <a:path w="1383665" h="172084">
                <a:moveTo>
                  <a:pt x="1383284" y="98882"/>
                </a:moveTo>
                <a:lnTo>
                  <a:pt x="1381683" y="90805"/>
                </a:lnTo>
                <a:lnTo>
                  <a:pt x="1378699" y="75692"/>
                </a:lnTo>
                <a:lnTo>
                  <a:pt x="1374584" y="69659"/>
                </a:lnTo>
                <a:lnTo>
                  <a:pt x="1366215" y="57391"/>
                </a:lnTo>
                <a:lnTo>
                  <a:pt x="1347736" y="45377"/>
                </a:lnTo>
                <a:lnTo>
                  <a:pt x="1346898" y="45224"/>
                </a:lnTo>
                <a:lnTo>
                  <a:pt x="1346898" y="90805"/>
                </a:lnTo>
                <a:lnTo>
                  <a:pt x="1299959" y="90805"/>
                </a:lnTo>
                <a:lnTo>
                  <a:pt x="1302664" y="82511"/>
                </a:lnTo>
                <a:lnTo>
                  <a:pt x="1308011" y="75806"/>
                </a:lnTo>
                <a:lnTo>
                  <a:pt x="1315402" y="71297"/>
                </a:lnTo>
                <a:lnTo>
                  <a:pt x="1324216" y="69659"/>
                </a:lnTo>
                <a:lnTo>
                  <a:pt x="1332611" y="71348"/>
                </a:lnTo>
                <a:lnTo>
                  <a:pt x="1339634" y="75920"/>
                </a:lnTo>
                <a:lnTo>
                  <a:pt x="1344625" y="82651"/>
                </a:lnTo>
                <a:lnTo>
                  <a:pt x="1346898" y="90805"/>
                </a:lnTo>
                <a:lnTo>
                  <a:pt x="1346898" y="45224"/>
                </a:lnTo>
                <a:lnTo>
                  <a:pt x="1299629" y="46329"/>
                </a:lnTo>
                <a:lnTo>
                  <a:pt x="1266444" y="81330"/>
                </a:lnTo>
                <a:lnTo>
                  <a:pt x="1261732" y="106337"/>
                </a:lnTo>
                <a:lnTo>
                  <a:pt x="1266444" y="131622"/>
                </a:lnTo>
                <a:lnTo>
                  <a:pt x="1279601" y="152387"/>
                </a:lnTo>
                <a:lnTo>
                  <a:pt x="1299756" y="166458"/>
                </a:lnTo>
                <a:lnTo>
                  <a:pt x="1325460" y="171627"/>
                </a:lnTo>
                <a:lnTo>
                  <a:pt x="1339773" y="170307"/>
                </a:lnTo>
                <a:lnTo>
                  <a:pt x="1352346" y="166687"/>
                </a:lnTo>
                <a:lnTo>
                  <a:pt x="1363052" y="161264"/>
                </a:lnTo>
                <a:lnTo>
                  <a:pt x="1371765" y="154520"/>
                </a:lnTo>
                <a:lnTo>
                  <a:pt x="1374876" y="152044"/>
                </a:lnTo>
                <a:lnTo>
                  <a:pt x="1374267" y="148615"/>
                </a:lnTo>
                <a:lnTo>
                  <a:pt x="1372082" y="146443"/>
                </a:lnTo>
                <a:lnTo>
                  <a:pt x="1366113" y="139611"/>
                </a:lnTo>
                <a:lnTo>
                  <a:pt x="1357160" y="129349"/>
                </a:lnTo>
                <a:lnTo>
                  <a:pt x="1354366" y="129971"/>
                </a:lnTo>
                <a:lnTo>
                  <a:pt x="1346466" y="134759"/>
                </a:lnTo>
                <a:lnTo>
                  <a:pt x="1340650" y="137236"/>
                </a:lnTo>
                <a:lnTo>
                  <a:pt x="1334084" y="138963"/>
                </a:lnTo>
                <a:lnTo>
                  <a:pt x="1327010" y="139611"/>
                </a:lnTo>
                <a:lnTo>
                  <a:pt x="1314869" y="137172"/>
                </a:lnTo>
                <a:lnTo>
                  <a:pt x="1305674" y="130860"/>
                </a:lnTo>
                <a:lnTo>
                  <a:pt x="1299692" y="122161"/>
                </a:lnTo>
                <a:lnTo>
                  <a:pt x="1297165" y="112560"/>
                </a:lnTo>
                <a:lnTo>
                  <a:pt x="1379550" y="112560"/>
                </a:lnTo>
                <a:lnTo>
                  <a:pt x="1382344" y="110388"/>
                </a:lnTo>
                <a:lnTo>
                  <a:pt x="1382649" y="107276"/>
                </a:lnTo>
                <a:lnTo>
                  <a:pt x="1382966" y="105105"/>
                </a:lnTo>
                <a:lnTo>
                  <a:pt x="1383284" y="101066"/>
                </a:lnTo>
                <a:lnTo>
                  <a:pt x="1383284" y="9888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5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C33150F-6DCB-E1CE-0536-066DEBC4844A}"/>
              </a:ext>
            </a:extLst>
          </p:cNvPr>
          <p:cNvSpPr txBox="1">
            <a:spLocks/>
          </p:cNvSpPr>
          <p:nvPr/>
        </p:nvSpPr>
        <p:spPr>
          <a:xfrm>
            <a:off x="1215958" y="1615460"/>
            <a:ext cx="8836091" cy="1626727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800"/>
              </a:lnSpc>
              <a:spcBef>
                <a:spcPts val="600"/>
              </a:spcBef>
            </a:pPr>
            <a: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  <a:t>NOBODY WANTS TO SEE ADS LIKE IT‘S 1999</a:t>
            </a:r>
            <a:endParaRPr lang="de-DE" sz="5000" b="1" spc="-10">
              <a:latin typeface="Inter Black" panose="02000503000000020004" pitchFamily="2" charset="0"/>
              <a:ea typeface="Inter Black" panose="02000503000000020004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1568D49-BD48-1FD6-5FA3-DFC35C5F5DC9}"/>
              </a:ext>
            </a:extLst>
          </p:cNvPr>
          <p:cNvSpPr txBox="1"/>
          <p:nvPr/>
        </p:nvSpPr>
        <p:spPr>
          <a:xfrm>
            <a:off x="1212393" y="3928938"/>
            <a:ext cx="8596972" cy="3939092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de-DE" sz="2300" dirty="0">
                <a:latin typeface="Inter-Light"/>
                <a:cs typeface="Inter-Light"/>
              </a:rPr>
              <a:t>Auch wenn es sich komisch anfühlt: Lass alles hinter dir, was du über Werbung zu wissen scheinst. Niemand möchte </a:t>
            </a:r>
            <a:r>
              <a:rPr lang="de-DE" sz="2300" dirty="0" err="1">
                <a:latin typeface="Inter-Light"/>
                <a:cs typeface="Inter-Light"/>
              </a:rPr>
              <a:t>polished</a:t>
            </a:r>
            <a:r>
              <a:rPr lang="de-DE" sz="2300" dirty="0">
                <a:latin typeface="Inter-Light"/>
                <a:cs typeface="Inter-Light"/>
              </a:rPr>
              <a:t> Visuals und nachbearbeitete Filme. Hier geht es um Authentizität und ein Verständnis für die Plattform.</a:t>
            </a:r>
            <a:br>
              <a:rPr lang="de-DE" sz="2300" dirty="0">
                <a:latin typeface="Inter-Light"/>
                <a:cs typeface="Inter-Light"/>
              </a:rPr>
            </a:br>
            <a:endParaRPr lang="de-DE" sz="3150" dirty="0">
              <a:latin typeface="Inter-Light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8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UNSERE TIPPS:</a:t>
            </a:r>
            <a:r>
              <a:rPr lang="de-DE" sz="1800" dirty="0">
                <a:latin typeface="Waiting for the Sunrise"/>
                <a:cs typeface="Inter-Light"/>
              </a:rPr>
              <a:t> </a:t>
            </a:r>
            <a:br>
              <a:rPr lang="de-DE" sz="1800" dirty="0">
                <a:latin typeface="Waiting for the Sunrise"/>
                <a:cs typeface="Inter-Light"/>
              </a:rPr>
            </a:br>
            <a:endParaRPr lang="de-DE" sz="1800" dirty="0">
              <a:latin typeface="Waiting for the Sunrise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Wirf einen Blick auf einige Best Cases.</a:t>
            </a:r>
            <a:endParaRPr lang="de-DE" sz="1650" dirty="0">
              <a:solidFill>
                <a:schemeClr val="tx1"/>
              </a:solidFill>
              <a:latin typeface="Inter-Light"/>
              <a:cs typeface="Inter-Light"/>
            </a:endParaRP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Schau dir deinen Wettbewerb an und mach es besser!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Trau dich auch unkonventionell zu werben.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1185DF-385B-7EAF-7F61-1A6CF7DB3E38}"/>
              </a:ext>
            </a:extLst>
          </p:cNvPr>
          <p:cNvSpPr/>
          <p:nvPr/>
        </p:nvSpPr>
        <p:spPr>
          <a:xfrm>
            <a:off x="1192507" y="2348457"/>
            <a:ext cx="2949187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E3918E2-03E9-30C4-C6D3-8E38FE2D33B3}"/>
              </a:ext>
            </a:extLst>
          </p:cNvPr>
          <p:cNvSpPr/>
          <p:nvPr/>
        </p:nvSpPr>
        <p:spPr>
          <a:xfrm>
            <a:off x="2729753" y="3106299"/>
            <a:ext cx="4625788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73CBF86-3FC2-813D-6E60-38F2EF839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6619AA-A2E2-F82A-D9C5-A4945E034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862" y="10445330"/>
            <a:ext cx="9637986" cy="590308"/>
          </a:xfrm>
          <a:prstGeom prst="rect">
            <a:avLst/>
          </a:prstGeom>
        </p:spPr>
      </p:pic>
      <p:pic>
        <p:nvPicPr>
          <p:cNvPr id="4" name="Snaptik.app_7264283832927522081">
            <a:hlinkClick r:id="" action="ppaction://media"/>
            <a:extLst>
              <a:ext uri="{FF2B5EF4-FFF2-40B4-BE49-F238E27FC236}">
                <a16:creationId xmlns:a16="http://schemas.microsoft.com/office/drawing/2014/main" id="{FEE37417-C52E-51FE-054E-E6F9BF1A0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950" t="-382" r="8549" b="382"/>
          <a:stretch/>
        </p:blipFill>
        <p:spPr>
          <a:xfrm>
            <a:off x="12387261" y="1615460"/>
            <a:ext cx="4096330" cy="8934305"/>
          </a:xfrm>
          <a:prstGeom prst="rect">
            <a:avLst/>
          </a:prstGeom>
        </p:spPr>
      </p:pic>
      <p:sp>
        <p:nvSpPr>
          <p:cNvPr id="12" name="Dreieck 11">
            <a:extLst>
              <a:ext uri="{FF2B5EF4-FFF2-40B4-BE49-F238E27FC236}">
                <a16:creationId xmlns:a16="http://schemas.microsoft.com/office/drawing/2014/main" id="{07153A9D-7497-15A7-E0DF-986EB3F8B587}"/>
              </a:ext>
            </a:extLst>
          </p:cNvPr>
          <p:cNvSpPr/>
          <p:nvPr/>
        </p:nvSpPr>
        <p:spPr>
          <a:xfrm rot="11877767">
            <a:off x="11777435" y="1317829"/>
            <a:ext cx="977462" cy="842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reieck 10">
            <a:extLst>
              <a:ext uri="{FF2B5EF4-FFF2-40B4-BE49-F238E27FC236}">
                <a16:creationId xmlns:a16="http://schemas.microsoft.com/office/drawing/2014/main" id="{E98DE5EE-5E6E-272A-6223-869E40FE8556}"/>
              </a:ext>
            </a:extLst>
          </p:cNvPr>
          <p:cNvSpPr/>
          <p:nvPr/>
        </p:nvSpPr>
        <p:spPr>
          <a:xfrm rot="9741250">
            <a:off x="16091556" y="1377490"/>
            <a:ext cx="977462" cy="842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reieck 9">
            <a:extLst>
              <a:ext uri="{FF2B5EF4-FFF2-40B4-BE49-F238E27FC236}">
                <a16:creationId xmlns:a16="http://schemas.microsoft.com/office/drawing/2014/main" id="{B8284BBF-EB0F-40ED-130A-3FE0DD09CEFE}"/>
              </a:ext>
            </a:extLst>
          </p:cNvPr>
          <p:cNvSpPr/>
          <p:nvPr/>
        </p:nvSpPr>
        <p:spPr>
          <a:xfrm>
            <a:off x="16196276" y="9706328"/>
            <a:ext cx="977462" cy="842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extLst>
              <a:ext uri="{FF2B5EF4-FFF2-40B4-BE49-F238E27FC236}">
                <a16:creationId xmlns:a16="http://schemas.microsoft.com/office/drawing/2014/main" id="{9F1933E8-E8FF-D32B-CA80-ADFCE856CD36}"/>
              </a:ext>
            </a:extLst>
          </p:cNvPr>
          <p:cNvSpPr/>
          <p:nvPr/>
        </p:nvSpPr>
        <p:spPr>
          <a:xfrm>
            <a:off x="11688148" y="9716477"/>
            <a:ext cx="977462" cy="8426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8" descr="Ein Bild, das Rechteck enthält.&#10;&#10;Beschreibung automatisch generiert.">
            <a:extLst>
              <a:ext uri="{FF2B5EF4-FFF2-40B4-BE49-F238E27FC236}">
                <a16:creationId xmlns:a16="http://schemas.microsoft.com/office/drawing/2014/main" id="{49B64A9F-2A7C-4E68-BB79-F2DA03B7FC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83" r="32010"/>
          <a:stretch/>
        </p:blipFill>
        <p:spPr>
          <a:xfrm>
            <a:off x="11877284" y="504497"/>
            <a:ext cx="5009139" cy="11204027"/>
          </a:xfrm>
          <a:prstGeom prst="rect">
            <a:avLst/>
          </a:pr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FCCA1253-F560-7F98-CC83-1EBDFCA29A32}"/>
              </a:ext>
            </a:extLst>
          </p:cNvPr>
          <p:cNvSpPr txBox="1">
            <a:spLocks/>
          </p:cNvSpPr>
          <p:nvPr/>
        </p:nvSpPr>
        <p:spPr>
          <a:xfrm rot="16200000">
            <a:off x="15869036" y="6758680"/>
            <a:ext cx="7011354" cy="277866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QUELLE </a:t>
            </a: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1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en-US" sz="110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https://www.tiktok.com/@adorable_caro/video/7264283832927522081</a:t>
            </a:r>
            <a:r>
              <a:rPr lang="en-US" sz="1100">
                <a:solidFill>
                  <a:schemeClr val="tx1"/>
                </a:solidFill>
              </a:rPr>
              <a:t> </a:t>
            </a:r>
            <a:endParaRPr lang="de-DE" sz="11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9A75D12-7B9A-0252-A159-CF0ED34B7C82}"/>
              </a:ext>
            </a:extLst>
          </p:cNvPr>
          <p:cNvSpPr/>
          <p:nvPr/>
        </p:nvSpPr>
        <p:spPr>
          <a:xfrm rot="21378192">
            <a:off x="481942" y="1083441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2B4D439B-FC6F-E870-4180-2BE99439DDEF}"/>
              </a:ext>
            </a:extLst>
          </p:cNvPr>
          <p:cNvSpPr txBox="1"/>
          <p:nvPr/>
        </p:nvSpPr>
        <p:spPr>
          <a:xfrm rot="21391735">
            <a:off x="474309" y="1210848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 dirty="0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#3</a:t>
            </a:r>
            <a:endParaRPr lang="de-DE" sz="5500" baseline="2710" dirty="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2456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2" y="7886357"/>
            <a:ext cx="16399677" cy="1426544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 dirty="0">
                <a:solidFill>
                  <a:srgbClr val="FFFFFF"/>
                </a:solidFill>
                <a:latin typeface="Inter-Black"/>
                <a:cs typeface="Inter-Black"/>
              </a:rPr>
              <a:t>DON‘T FEAR HAVING FUN …</a:t>
            </a:r>
            <a:endParaRPr sz="9050" dirty="0">
              <a:latin typeface="Inter-Black"/>
              <a:cs typeface="Inter-Black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298901-1D88-D7FB-3777-D9EC77E8F453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21A2336A-262A-25F9-351C-5C597765A122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#4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217168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27943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…WENN ES UM PRODUKT-PLATZIERUNGEN GEHT.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9754863" y="3552496"/>
            <a:ext cx="6126267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3597" y="1867027"/>
            <a:ext cx="5704034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7334" y="1982711"/>
            <a:ext cx="5714752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NO SHOW-OFF NEEDED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AAC2FDD-FC7A-4D7C-D711-CFA4D7353240}"/>
              </a:ext>
            </a:extLst>
          </p:cNvPr>
          <p:cNvSpPr/>
          <p:nvPr/>
        </p:nvSpPr>
        <p:spPr>
          <a:xfrm>
            <a:off x="1106110" y="4976652"/>
            <a:ext cx="10213531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59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C33150F-6DCB-E1CE-0536-066DEBC4844A}"/>
              </a:ext>
            </a:extLst>
          </p:cNvPr>
          <p:cNvSpPr txBox="1">
            <a:spLocks/>
          </p:cNvSpPr>
          <p:nvPr/>
        </p:nvSpPr>
        <p:spPr>
          <a:xfrm>
            <a:off x="1215958" y="1615460"/>
            <a:ext cx="8836091" cy="2370521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800"/>
              </a:lnSpc>
              <a:spcBef>
                <a:spcPts val="600"/>
              </a:spcBef>
            </a:pPr>
            <a:r>
              <a:rPr lang="de-DE" sz="5000" b="1" dirty="0">
                <a:latin typeface="Inter Black" panose="02000503000000020004" pitchFamily="2" charset="0"/>
                <a:ea typeface="Inter Black" panose="02000503000000020004" pitchFamily="2" charset="0"/>
              </a:rPr>
              <a:t>WENN ES DIR KEINEN SPASS BRINGT, DANN DEN USERN AUCH NICHT.</a:t>
            </a:r>
            <a:endParaRPr lang="de-DE" sz="5000" b="1" spc="-10" dirty="0">
              <a:latin typeface="Inter Black" panose="02000503000000020004" pitchFamily="2" charset="0"/>
              <a:ea typeface="Inter Black" panose="02000503000000020004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1568D49-BD48-1FD6-5FA3-DFC35C5F5DC9}"/>
              </a:ext>
            </a:extLst>
          </p:cNvPr>
          <p:cNvSpPr txBox="1"/>
          <p:nvPr/>
        </p:nvSpPr>
        <p:spPr>
          <a:xfrm>
            <a:off x="1212393" y="4643639"/>
            <a:ext cx="8596972" cy="463524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de-DE" sz="2300" dirty="0">
                <a:latin typeface="Inter-Light"/>
                <a:cs typeface="Inter-Light"/>
              </a:rPr>
              <a:t>Stell dir ein paar einfache Fragen: Wenn du das Video auf deiner FYP sehen würdest, würdest du </a:t>
            </a:r>
            <a:r>
              <a:rPr lang="de-DE" sz="2300" dirty="0" err="1">
                <a:latin typeface="Inter-Light"/>
                <a:cs typeface="Inter-Light"/>
              </a:rPr>
              <a:t>weiterswipen</a:t>
            </a:r>
            <a:r>
              <a:rPr lang="de-DE" sz="2300" dirty="0">
                <a:latin typeface="Inter-Light"/>
                <a:cs typeface="Inter-Light"/>
              </a:rPr>
              <a:t>? Würde dich das Video interessieren? Würdest du lachen? Nein? Dann überleg dir was Neues.</a:t>
            </a:r>
            <a:br>
              <a:rPr lang="de-DE" sz="2300" dirty="0">
                <a:latin typeface="Inter-Light"/>
                <a:cs typeface="Inter-Light"/>
              </a:rPr>
            </a:br>
            <a:br>
              <a:rPr lang="de-DE" sz="2300" dirty="0">
                <a:latin typeface="Inter-Light"/>
                <a:cs typeface="Inter-Light"/>
              </a:rPr>
            </a:br>
            <a:r>
              <a:rPr lang="de-DE" sz="2300" dirty="0">
                <a:latin typeface="Inter-Light"/>
                <a:cs typeface="Inter-Light"/>
              </a:rPr>
              <a:t>Das heißt auch: Die Corporate Language bleibt im Schließfach. Auf </a:t>
            </a:r>
            <a:r>
              <a:rPr lang="de-DE" sz="2300" dirty="0" err="1">
                <a:latin typeface="Inter-Light"/>
                <a:cs typeface="Inter-Light"/>
              </a:rPr>
              <a:t>TikTok</a:t>
            </a:r>
            <a:r>
              <a:rPr lang="de-DE" sz="2300" dirty="0">
                <a:latin typeface="Inter-Light"/>
                <a:cs typeface="Inter-Light"/>
              </a:rPr>
              <a:t> ist kein Platz für Distanz.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de-DE" sz="3150" dirty="0">
              <a:latin typeface="Inter-Light"/>
              <a:cs typeface="Inter-Light"/>
            </a:endParaRPr>
          </a:p>
          <a:p>
            <a:pPr marL="13335">
              <a:spcBef>
                <a:spcPts val="5"/>
              </a:spcBef>
            </a:pPr>
            <a:r>
              <a:rPr lang="de-DE" sz="16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UNSERE TIPPS:</a:t>
            </a:r>
            <a:r>
              <a:rPr lang="de-DE" sz="1600" dirty="0">
                <a:latin typeface="Waiting for the Sunrise"/>
              </a:rPr>
              <a:t> </a:t>
            </a:r>
            <a:endParaRPr lang="de-DE" sz="1600" dirty="0">
              <a:latin typeface="Waiting for the Sunrise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endParaRPr lang="de-DE" sz="1600" b="1" dirty="0">
              <a:latin typeface="Waiting for the Sunrise" panose="02000000000000000000" pitchFamily="2" charset="0"/>
              <a:cs typeface="Inter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Schau dir die Plattform in Ruhe an und verstehe ihren Humor.</a:t>
            </a:r>
            <a:endParaRPr lang="de-DE" sz="1650" dirty="0">
              <a:solidFill>
                <a:schemeClr val="tx1"/>
              </a:solidFill>
              <a:latin typeface="Inter-Light"/>
              <a:cs typeface="Inter-Light"/>
            </a:endParaRP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Lass dich von Kreatoren inspirieren, die dir gefallen.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endParaRPr lang="de-DE" sz="1650" dirty="0">
              <a:latin typeface="Inter-Light"/>
              <a:cs typeface="Inter-Light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1185DF-385B-7EAF-7F61-1A6CF7DB3E38}"/>
              </a:ext>
            </a:extLst>
          </p:cNvPr>
          <p:cNvSpPr/>
          <p:nvPr/>
        </p:nvSpPr>
        <p:spPr>
          <a:xfrm>
            <a:off x="1198654" y="3101204"/>
            <a:ext cx="2270688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E3918E2-03E9-30C4-C6D3-8E38FE2D33B3}"/>
              </a:ext>
            </a:extLst>
          </p:cNvPr>
          <p:cNvSpPr/>
          <p:nvPr/>
        </p:nvSpPr>
        <p:spPr>
          <a:xfrm>
            <a:off x="1212392" y="3905615"/>
            <a:ext cx="6667583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73CBF86-3FC2-813D-6E60-38F2EF839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F9449EF-7A25-6BDB-42B4-5502FEF9B489}"/>
              </a:ext>
            </a:extLst>
          </p:cNvPr>
          <p:cNvSpPr/>
          <p:nvPr/>
        </p:nvSpPr>
        <p:spPr>
          <a:xfrm>
            <a:off x="5510879" y="2371870"/>
            <a:ext cx="2476674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7207CFF-D2D7-2261-F08D-0207A829A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62" y="10445330"/>
            <a:ext cx="9637986" cy="590308"/>
          </a:xfrm>
          <a:prstGeom prst="rect">
            <a:avLst/>
          </a:prstGeom>
        </p:spPr>
      </p:pic>
      <p:sp>
        <p:nvSpPr>
          <p:cNvPr id="12" name="Dreieck 11">
            <a:extLst>
              <a:ext uri="{FF2B5EF4-FFF2-40B4-BE49-F238E27FC236}">
                <a16:creationId xmlns:a16="http://schemas.microsoft.com/office/drawing/2014/main" id="{FA892106-D349-89FE-52E5-E2E6687DE648}"/>
              </a:ext>
            </a:extLst>
          </p:cNvPr>
          <p:cNvSpPr/>
          <p:nvPr/>
        </p:nvSpPr>
        <p:spPr>
          <a:xfrm rot="13046917">
            <a:off x="16198773" y="10068110"/>
            <a:ext cx="530564" cy="53584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extLst>
              <a:ext uri="{FF2B5EF4-FFF2-40B4-BE49-F238E27FC236}">
                <a16:creationId xmlns:a16="http://schemas.microsoft.com/office/drawing/2014/main" id="{E01B4B9F-2F1B-D0A9-2302-E7D316445AA6}"/>
              </a:ext>
            </a:extLst>
          </p:cNvPr>
          <p:cNvSpPr/>
          <p:nvPr/>
        </p:nvSpPr>
        <p:spPr>
          <a:xfrm rot="7829814">
            <a:off x="12026254" y="10065119"/>
            <a:ext cx="530564" cy="53584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Snaptik.app_7244511696524414234">
            <a:hlinkClick r:id="" action="ppaction://media"/>
            <a:extLst>
              <a:ext uri="{FF2B5EF4-FFF2-40B4-BE49-F238E27FC236}">
                <a16:creationId xmlns:a16="http://schemas.microsoft.com/office/drawing/2014/main" id="{D853E88E-7087-75B9-4B9F-2328FD1C7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8540"/>
          <a:stretch/>
        </p:blipFill>
        <p:spPr>
          <a:xfrm>
            <a:off x="12345534" y="1536569"/>
            <a:ext cx="4061112" cy="8861991"/>
          </a:xfrm>
          <a:prstGeom prst="rect">
            <a:avLst/>
          </a:prstGeom>
        </p:spPr>
      </p:pic>
      <p:sp>
        <p:nvSpPr>
          <p:cNvPr id="15" name="Dreieck 14">
            <a:extLst>
              <a:ext uri="{FF2B5EF4-FFF2-40B4-BE49-F238E27FC236}">
                <a16:creationId xmlns:a16="http://schemas.microsoft.com/office/drawing/2014/main" id="{A176A108-B51A-888E-5B5D-F2CB4B87DBA0}"/>
              </a:ext>
            </a:extLst>
          </p:cNvPr>
          <p:cNvSpPr/>
          <p:nvPr/>
        </p:nvSpPr>
        <p:spPr>
          <a:xfrm rot="4239513">
            <a:off x="12173145" y="1357956"/>
            <a:ext cx="567559" cy="515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reieck 15">
            <a:extLst>
              <a:ext uri="{FF2B5EF4-FFF2-40B4-BE49-F238E27FC236}">
                <a16:creationId xmlns:a16="http://schemas.microsoft.com/office/drawing/2014/main" id="{9AE0736B-C925-0353-E1DD-A14A15800A3F}"/>
              </a:ext>
            </a:extLst>
          </p:cNvPr>
          <p:cNvSpPr/>
          <p:nvPr/>
        </p:nvSpPr>
        <p:spPr>
          <a:xfrm rot="17519877">
            <a:off x="16017702" y="1324302"/>
            <a:ext cx="567559" cy="515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8" descr="Ein Bild, das Rechteck enthält.&#10;&#10;Beschreibung automatisch generiert.">
            <a:extLst>
              <a:ext uri="{FF2B5EF4-FFF2-40B4-BE49-F238E27FC236}">
                <a16:creationId xmlns:a16="http://schemas.microsoft.com/office/drawing/2014/main" id="{CE481986-DC99-77BF-1335-0911BA39B7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83" r="32010"/>
          <a:stretch/>
        </p:blipFill>
        <p:spPr>
          <a:xfrm>
            <a:off x="11877284" y="493987"/>
            <a:ext cx="5009139" cy="11204027"/>
          </a:xfrm>
          <a:prstGeom prst="rect">
            <a:avLst/>
          </a:prstGeom>
        </p:spPr>
      </p:pic>
      <p:sp>
        <p:nvSpPr>
          <p:cNvPr id="4" name="object 11">
            <a:extLst>
              <a:ext uri="{FF2B5EF4-FFF2-40B4-BE49-F238E27FC236}">
                <a16:creationId xmlns:a16="http://schemas.microsoft.com/office/drawing/2014/main" id="{1F910A58-3CF7-B854-A1E5-F25FA2E5F49D}"/>
              </a:ext>
            </a:extLst>
          </p:cNvPr>
          <p:cNvSpPr txBox="1">
            <a:spLocks/>
          </p:cNvSpPr>
          <p:nvPr/>
        </p:nvSpPr>
        <p:spPr>
          <a:xfrm rot="16200000">
            <a:off x="15869036" y="6758680"/>
            <a:ext cx="7011354" cy="277866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QUELLE </a:t>
            </a: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1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en-US" sz="110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https://www.tiktok.com/@ikeadeutschland/video/7244511696524414234</a:t>
            </a:r>
            <a:endParaRPr lang="de-DE" sz="11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03E185C-80BC-2140-CE55-BC2512BBD370}"/>
              </a:ext>
            </a:extLst>
          </p:cNvPr>
          <p:cNvSpPr/>
          <p:nvPr/>
        </p:nvSpPr>
        <p:spPr>
          <a:xfrm rot="21378192">
            <a:off x="481942" y="1083441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60ED320-B736-16B0-DB7F-2BEA4787CB16}"/>
              </a:ext>
            </a:extLst>
          </p:cNvPr>
          <p:cNvSpPr txBox="1"/>
          <p:nvPr/>
        </p:nvSpPr>
        <p:spPr>
          <a:xfrm rot="21391735">
            <a:off x="474309" y="1210848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 dirty="0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#4</a:t>
            </a:r>
            <a:endParaRPr lang="de-DE" sz="5500" baseline="2710" dirty="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47341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2" y="7886357"/>
            <a:ext cx="16399677" cy="1426544"/>
          </a:xfrm>
          <a:prstGeom prst="rect">
            <a:avLst/>
          </a:prstGeom>
        </p:spPr>
        <p:txBody>
          <a:bodyPr vert="horz" wrap="square" lIns="0" tIns="242570" rIns="0" bIns="0" rtlCol="0" anchor="t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>
                <a:solidFill>
                  <a:srgbClr val="FFFFFF"/>
                </a:solidFill>
                <a:latin typeface="Inter-Black"/>
                <a:cs typeface="Inter-Black"/>
              </a:rPr>
              <a:t>BE PERFECTLY IMPERFECT.</a:t>
            </a:r>
            <a:endParaRPr sz="9050">
              <a:latin typeface="Inter-Black"/>
              <a:cs typeface="Inter-Black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257A94E-6353-5DA8-283C-35D9CD15EB04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D55EA27B-19E4-DF43-5426-74360E250880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#5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130617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27943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DON‘T PLAN IT. </a:t>
            </a:r>
            <a:b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JUST DO IT.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999746" y="3552497"/>
            <a:ext cx="9352944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3597" y="1867027"/>
            <a:ext cx="5704034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7334" y="1982711"/>
            <a:ext cx="5714752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NO SHOW-OFF NEEDED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232304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C33150F-6DCB-E1CE-0536-066DEBC4844A}"/>
              </a:ext>
            </a:extLst>
          </p:cNvPr>
          <p:cNvSpPr txBox="1">
            <a:spLocks/>
          </p:cNvSpPr>
          <p:nvPr/>
        </p:nvSpPr>
        <p:spPr>
          <a:xfrm>
            <a:off x="1215958" y="1615460"/>
            <a:ext cx="8836091" cy="1626727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800"/>
              </a:lnSpc>
              <a:spcBef>
                <a:spcPts val="600"/>
              </a:spcBef>
            </a:pPr>
            <a: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  <a:t>BE AUTHENTIC, </a:t>
            </a:r>
            <a:b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</a:br>
            <a: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  <a:t>NOT STAGED.</a:t>
            </a:r>
            <a:endParaRPr lang="de-DE" sz="5000" b="1" spc="-10">
              <a:latin typeface="Inter Black" panose="02000503000000020004" pitchFamily="2" charset="0"/>
              <a:ea typeface="Inter Black" panose="02000503000000020004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1568D49-BD48-1FD6-5FA3-DFC35C5F5DC9}"/>
              </a:ext>
            </a:extLst>
          </p:cNvPr>
          <p:cNvSpPr txBox="1"/>
          <p:nvPr/>
        </p:nvSpPr>
        <p:spPr>
          <a:xfrm>
            <a:off x="1212392" y="3928942"/>
            <a:ext cx="9020819" cy="335765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de-DE" sz="2300" dirty="0">
                <a:latin typeface="Inter-Light"/>
                <a:cs typeface="Inter-Light"/>
              </a:rPr>
              <a:t>Du stehst im Auto im </a:t>
            </a:r>
            <a:r>
              <a:rPr lang="de-DE" sz="2300" i="1" dirty="0">
                <a:latin typeface="Inter-Light"/>
                <a:cs typeface="Inter-Light"/>
              </a:rPr>
              <a:t>Drive </a:t>
            </a:r>
            <a:r>
              <a:rPr lang="de-DE" sz="2300" i="1" dirty="0" err="1">
                <a:latin typeface="Inter-Light"/>
                <a:cs typeface="Inter-Light"/>
              </a:rPr>
              <a:t>through</a:t>
            </a:r>
            <a:r>
              <a:rPr lang="de-DE" sz="2300" i="1" dirty="0">
                <a:latin typeface="Inter-Light"/>
                <a:cs typeface="Inter-Light"/>
              </a:rPr>
              <a:t> </a:t>
            </a:r>
            <a:r>
              <a:rPr lang="de-DE" sz="2300" dirty="0">
                <a:latin typeface="Inter-Light"/>
                <a:cs typeface="Inter-Light"/>
              </a:rPr>
              <a:t>und wartest auf dein Essen? Du hast gerade nasse Haare nach dem Duschen? Kein Thema. Auch Videos, die aus der Hüfte geschossen sind, haben das Potenzial viral zu gehen!</a:t>
            </a:r>
            <a:br>
              <a:rPr lang="de-DE" sz="2300" dirty="0">
                <a:latin typeface="Inter-Light"/>
                <a:cs typeface="Inter-Light"/>
              </a:rPr>
            </a:br>
            <a:endParaRPr lang="de-DE" sz="2300" dirty="0">
              <a:latin typeface="Inter-Light"/>
              <a:cs typeface="Inter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de-DE" sz="3150" dirty="0">
              <a:latin typeface="Inter-Light"/>
              <a:cs typeface="Inter-Light"/>
            </a:endParaRPr>
          </a:p>
          <a:p>
            <a:pPr marL="13335">
              <a:spcBef>
                <a:spcPts val="5"/>
              </a:spcBef>
            </a:pPr>
            <a:r>
              <a:rPr lang="de-DE" sz="16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UNSERE TIPPS:</a:t>
            </a:r>
            <a:r>
              <a:rPr lang="de-DE" sz="1600" dirty="0">
                <a:latin typeface="Waiting for the Sunrise"/>
              </a:rPr>
              <a:t> </a:t>
            </a:r>
            <a:endParaRPr lang="de-DE" sz="1600" dirty="0">
              <a:latin typeface="Waiting for the Sunrise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endParaRPr lang="de-DE" sz="1600" b="1" dirty="0">
              <a:latin typeface="Waiting for the Sunrise" panose="02000000000000000000" pitchFamily="2" charset="0"/>
              <a:cs typeface="Inter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Es muss nicht immer Content aus der 4K-Kamera sein. Dein Smartphone reicht!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Spiele mit Alltagssituationen und Dingen, die jede*r nachvollziehen kann.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1185DF-385B-7EAF-7F61-1A6CF7DB3E38}"/>
              </a:ext>
            </a:extLst>
          </p:cNvPr>
          <p:cNvSpPr/>
          <p:nvPr/>
        </p:nvSpPr>
        <p:spPr>
          <a:xfrm>
            <a:off x="2153394" y="2350688"/>
            <a:ext cx="3857441" cy="156269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73CBF86-3FC2-813D-6E60-38F2EF839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09F62A-38CE-5F27-C239-AF815E9A0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62" y="10445330"/>
            <a:ext cx="9637986" cy="590308"/>
          </a:xfrm>
          <a:prstGeom prst="rect">
            <a:avLst/>
          </a:prstGeom>
        </p:spPr>
      </p:pic>
      <p:pic>
        <p:nvPicPr>
          <p:cNvPr id="4" name="Snaptik.app_7259769805119524123">
            <a:hlinkClick r:id="" action="ppaction://media"/>
            <a:extLst>
              <a:ext uri="{FF2B5EF4-FFF2-40B4-BE49-F238E27FC236}">
                <a16:creationId xmlns:a16="http://schemas.microsoft.com/office/drawing/2014/main" id="{FC3AE1F8-97B3-4D60-AD62-25BF2E29A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8072"/>
          <a:stretch/>
        </p:blipFill>
        <p:spPr>
          <a:xfrm>
            <a:off x="12368244" y="1660635"/>
            <a:ext cx="4047466" cy="8781711"/>
          </a:xfrm>
          <a:prstGeom prst="rect">
            <a:avLst/>
          </a:prstGeom>
        </p:spPr>
      </p:pic>
      <p:sp>
        <p:nvSpPr>
          <p:cNvPr id="11" name="Dreieck 10">
            <a:extLst>
              <a:ext uri="{FF2B5EF4-FFF2-40B4-BE49-F238E27FC236}">
                <a16:creationId xmlns:a16="http://schemas.microsoft.com/office/drawing/2014/main" id="{C5F7A418-E300-EC37-C725-687DE7B1D357}"/>
              </a:ext>
            </a:extLst>
          </p:cNvPr>
          <p:cNvSpPr/>
          <p:nvPr/>
        </p:nvSpPr>
        <p:spPr>
          <a:xfrm rot="4090125">
            <a:off x="12065374" y="1380619"/>
            <a:ext cx="704193" cy="557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reieck 11">
            <a:extLst>
              <a:ext uri="{FF2B5EF4-FFF2-40B4-BE49-F238E27FC236}">
                <a16:creationId xmlns:a16="http://schemas.microsoft.com/office/drawing/2014/main" id="{4EBEE486-6409-B14E-10A3-F02ED1551337}"/>
              </a:ext>
            </a:extLst>
          </p:cNvPr>
          <p:cNvSpPr/>
          <p:nvPr/>
        </p:nvSpPr>
        <p:spPr>
          <a:xfrm rot="17314099">
            <a:off x="16063613" y="1363265"/>
            <a:ext cx="704193" cy="557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reieck 12">
            <a:extLst>
              <a:ext uri="{FF2B5EF4-FFF2-40B4-BE49-F238E27FC236}">
                <a16:creationId xmlns:a16="http://schemas.microsoft.com/office/drawing/2014/main" id="{8F3EB47E-6005-C522-843E-CBDE8448718C}"/>
              </a:ext>
            </a:extLst>
          </p:cNvPr>
          <p:cNvSpPr/>
          <p:nvPr/>
        </p:nvSpPr>
        <p:spPr>
          <a:xfrm rot="21381453">
            <a:off x="16185493" y="9894350"/>
            <a:ext cx="704193" cy="557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extLst>
              <a:ext uri="{FF2B5EF4-FFF2-40B4-BE49-F238E27FC236}">
                <a16:creationId xmlns:a16="http://schemas.microsoft.com/office/drawing/2014/main" id="{792CBA31-DB51-F5B7-110A-6127BA39E327}"/>
              </a:ext>
            </a:extLst>
          </p:cNvPr>
          <p:cNvSpPr/>
          <p:nvPr/>
        </p:nvSpPr>
        <p:spPr>
          <a:xfrm rot="21381453">
            <a:off x="11874021" y="9961674"/>
            <a:ext cx="704193" cy="557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8" descr="Ein Bild, das Rechteck enthält.&#10;&#10;Beschreibung automatisch generiert.">
            <a:extLst>
              <a:ext uri="{FF2B5EF4-FFF2-40B4-BE49-F238E27FC236}">
                <a16:creationId xmlns:a16="http://schemas.microsoft.com/office/drawing/2014/main" id="{566AC8FC-5295-20DC-C400-F286470814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83" r="32010"/>
          <a:stretch/>
        </p:blipFill>
        <p:spPr>
          <a:xfrm>
            <a:off x="11877284" y="493987"/>
            <a:ext cx="5009139" cy="11204027"/>
          </a:xfrm>
          <a:prstGeom prst="rect">
            <a:avLst/>
          </a:pr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4404CE87-8301-649D-A739-F70919D3D227}"/>
              </a:ext>
            </a:extLst>
          </p:cNvPr>
          <p:cNvSpPr txBox="1">
            <a:spLocks/>
          </p:cNvSpPr>
          <p:nvPr/>
        </p:nvSpPr>
        <p:spPr>
          <a:xfrm rot="16200000">
            <a:off x="15869036" y="6758680"/>
            <a:ext cx="7011354" cy="277866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QUELLE </a:t>
            </a: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1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en-US" sz="110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tps://www.tiktok.com/@yanaclare/video/7259769805119524123</a:t>
            </a:r>
            <a:r>
              <a:rPr lang="en-US" sz="1100">
                <a:solidFill>
                  <a:schemeClr val="tx1"/>
                </a:solidFill>
              </a:rPr>
              <a:t> </a:t>
            </a:r>
            <a:endParaRPr lang="de-DE" sz="11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9CCD19E-3282-0F40-1423-918C9FB61030}"/>
              </a:ext>
            </a:extLst>
          </p:cNvPr>
          <p:cNvSpPr/>
          <p:nvPr/>
        </p:nvSpPr>
        <p:spPr>
          <a:xfrm rot="21378192">
            <a:off x="481942" y="1083441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08DA2C14-AB60-FBF2-0589-1C521DD2681C}"/>
              </a:ext>
            </a:extLst>
          </p:cNvPr>
          <p:cNvSpPr txBox="1"/>
          <p:nvPr/>
        </p:nvSpPr>
        <p:spPr>
          <a:xfrm rot="21391735">
            <a:off x="474309" y="1210848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 dirty="0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#5</a:t>
            </a:r>
            <a:endParaRPr lang="de-DE" sz="5500" baseline="2710" dirty="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7033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142218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OUR FIVE TIPS FOR YOU!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3940255" y="3577504"/>
            <a:ext cx="5439272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4971" y="1909603"/>
            <a:ext cx="4383352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8543" y="2017812"/>
            <a:ext cx="4396368" cy="5354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LET‘S WRAP IT UP!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D3436A42-D3C9-E4DC-88F3-378031B0D7EA}"/>
              </a:ext>
            </a:extLst>
          </p:cNvPr>
          <p:cNvSpPr txBox="1"/>
          <p:nvPr/>
        </p:nvSpPr>
        <p:spPr>
          <a:xfrm>
            <a:off x="2812589" y="4001422"/>
            <a:ext cx="15340320" cy="6079870"/>
          </a:xfrm>
          <a:prstGeom prst="rect">
            <a:avLst/>
          </a:prstGeom>
        </p:spPr>
        <p:txBody>
          <a:bodyPr vert="horz" wrap="square" lIns="0" tIns="242570" rIns="0" bIns="0" rtlCol="0" anchor="t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8000" b="1" spc="15" dirty="0">
                <a:solidFill>
                  <a:srgbClr val="FFFFFF"/>
                </a:solidFill>
                <a:latin typeface="Inter-Black"/>
                <a:cs typeface="Inter-Black"/>
              </a:rPr>
              <a:t>IT‘S ALL ABOUT SPEED.</a:t>
            </a:r>
            <a:br>
              <a:rPr lang="de-DE" sz="8000" b="1" spc="15" dirty="0">
                <a:latin typeface="Inter-Black"/>
                <a:cs typeface="Inter-Black"/>
              </a:rPr>
            </a:br>
            <a:r>
              <a:rPr lang="de-DE" sz="8000" b="1" spc="15" dirty="0">
                <a:solidFill>
                  <a:srgbClr val="FFFFFF"/>
                </a:solidFill>
                <a:latin typeface="Inter-Black"/>
                <a:cs typeface="Inter-Black"/>
              </a:rPr>
              <a:t>FIND YOUR NICHE.</a:t>
            </a:r>
            <a:br>
              <a:rPr lang="de-DE" sz="8000" b="1" spc="15" dirty="0">
                <a:latin typeface="Inter-Black"/>
                <a:cs typeface="Inter-Black"/>
              </a:rPr>
            </a:br>
            <a:r>
              <a:rPr lang="de-DE" sz="8000" b="1" spc="15" dirty="0">
                <a:solidFill>
                  <a:srgbClr val="FFFFFF"/>
                </a:solidFill>
                <a:latin typeface="Inter-Black"/>
                <a:cs typeface="Inter-Black"/>
              </a:rPr>
              <a:t>LESS IS MORE.</a:t>
            </a:r>
            <a:br>
              <a:rPr lang="de-DE" sz="8000" b="1" spc="15" dirty="0">
                <a:latin typeface="Inter-Black"/>
                <a:cs typeface="Inter-Black"/>
              </a:rPr>
            </a:br>
            <a:r>
              <a:rPr lang="de-DE" sz="8000" b="1" spc="15" dirty="0">
                <a:solidFill>
                  <a:srgbClr val="FFFFFF"/>
                </a:solidFill>
                <a:latin typeface="Inter-Black"/>
                <a:cs typeface="Inter-Black"/>
              </a:rPr>
              <a:t>DON‘T FEAR HAVING FUN.</a:t>
            </a:r>
            <a:br>
              <a:rPr lang="de-DE" sz="8000" b="1" spc="15" dirty="0">
                <a:latin typeface="Inter-Black"/>
                <a:cs typeface="Inter-Black"/>
              </a:rPr>
            </a:br>
            <a:r>
              <a:rPr lang="de-DE" sz="8000" b="1" spc="15" dirty="0">
                <a:solidFill>
                  <a:srgbClr val="FFFFFF"/>
                </a:solidFill>
                <a:latin typeface="Inter-Black"/>
                <a:cs typeface="Inter-Black"/>
              </a:rPr>
              <a:t>BE PERFECTLY IMPERFECT.</a:t>
            </a:r>
            <a:endParaRPr sz="8000" dirty="0">
              <a:latin typeface="Inter-Black"/>
              <a:cs typeface="Inter-Black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DC5BB5-5AD5-B223-7D40-1386E0B7893F}"/>
              </a:ext>
            </a:extLst>
          </p:cNvPr>
          <p:cNvSpPr txBox="1"/>
          <p:nvPr/>
        </p:nvSpPr>
        <p:spPr>
          <a:xfrm>
            <a:off x="1170842" y="4067665"/>
            <a:ext cx="14956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  <a:t>#1</a:t>
            </a:r>
            <a:b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</a:br>
            <a: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  <a:t>#2</a:t>
            </a:r>
            <a:b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</a:br>
            <a: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  <a:t>#3</a:t>
            </a:r>
            <a:b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</a:br>
            <a: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  <a:t>#4</a:t>
            </a:r>
            <a:b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</a:br>
            <a:r>
              <a:rPr lang="de-DE" sz="8000">
                <a:solidFill>
                  <a:schemeClr val="bg1"/>
                </a:solidFill>
                <a:latin typeface="Waiting for the Sunrise" panose="02000000000000000000" pitchFamily="2" charset="0"/>
              </a:rPr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331302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2" y="7886357"/>
            <a:ext cx="16399677" cy="141192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>
                <a:solidFill>
                  <a:srgbClr val="FFFFFF"/>
                </a:solidFill>
                <a:latin typeface="Inter-Black"/>
                <a:cs typeface="Inter-Black"/>
              </a:rPr>
              <a:t>LET‘S TALK</a:t>
            </a:r>
            <a:endParaRPr sz="9050">
              <a:latin typeface="Inter-Black"/>
              <a:cs typeface="Inter-Black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69680CB-A27F-A78F-E708-032AEFB2CB8D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A0444A4C-4D11-879B-28AD-510294CCF771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#6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243650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27943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TOGETHER WE CAN</a:t>
            </a:r>
            <a:b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ACHIEVE GREAT THINGS.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6780436" y="4949675"/>
            <a:ext cx="9352944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4971" y="1909603"/>
            <a:ext cx="4383352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8543" y="2017812"/>
            <a:ext cx="4396368" cy="5354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LET‘S TEAM UP!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412955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3" y="7886357"/>
            <a:ext cx="14557430" cy="1426544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 dirty="0">
                <a:solidFill>
                  <a:srgbClr val="FFFFFF"/>
                </a:solidFill>
                <a:latin typeface="Inter-Black"/>
                <a:cs typeface="Inter-Black"/>
              </a:rPr>
              <a:t>IT‘S ALL ABOUT SPEED …</a:t>
            </a:r>
            <a:endParaRPr sz="9050" dirty="0">
              <a:latin typeface="Inter-Black"/>
              <a:cs typeface="Inter-Black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7FA558-6404-99A2-F3D8-4EAC57C93D7A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A79A6557-1304-9BDF-2E28-5B329F48011E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#1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49155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9508F973-99C7-0E7B-E692-ECF92D350F4E}"/>
              </a:ext>
            </a:extLst>
          </p:cNvPr>
          <p:cNvSpPr/>
          <p:nvPr/>
        </p:nvSpPr>
        <p:spPr>
          <a:xfrm>
            <a:off x="0" y="397"/>
            <a:ext cx="20104100" cy="11308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de-DE" sz="2968" kern="1200">
              <a:solidFill>
                <a:srgbClr val="000000"/>
              </a:solidFill>
              <a:latin typeface="Inter" panose="02000503000000020004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EF2130A-5344-94F9-C32B-3200D14E1B60}"/>
              </a:ext>
            </a:extLst>
          </p:cNvPr>
          <p:cNvSpPr txBox="1"/>
          <p:nvPr/>
        </p:nvSpPr>
        <p:spPr>
          <a:xfrm>
            <a:off x="1005638" y="5045662"/>
            <a:ext cx="8905864" cy="6090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>
              <a:spcBef>
                <a:spcPts val="500"/>
              </a:spcBef>
              <a:defRPr sz="3200" b="1" spc="-50">
                <a:solidFill>
                  <a:schemeClr val="bg1"/>
                </a:solidFill>
                <a:effectLst/>
                <a:latin typeface="Inter ExtraBold" panose="02000503000000020004" pitchFamily="2" charset="0"/>
                <a:ea typeface="Inter ExtraBold" panose="02000503000000020004" pitchFamily="2" charset="0"/>
              </a:defRPr>
            </a:lvl1pPr>
          </a:lstStyle>
          <a:p>
            <a:pPr algn="l" defTabSz="1507846" rtl="0">
              <a:spcBef>
                <a:spcPts val="824"/>
              </a:spcBef>
            </a:pPr>
            <a:r>
              <a:rPr lang="de-DE" sz="3950" kern="1200" spc="-82">
                <a:solidFill>
                  <a:srgbClr val="FFFFFF"/>
                </a:solidFill>
                <a:latin typeface="Inter ExtraBold"/>
                <a:cs typeface="+mn-cs"/>
              </a:rPr>
              <a:t>Vielen Dank für deine Aufmerksamkeit!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AE33B9-9728-337B-4FA2-25DA619E7229}"/>
              </a:ext>
            </a:extLst>
          </p:cNvPr>
          <p:cNvSpPr txBox="1"/>
          <p:nvPr/>
        </p:nvSpPr>
        <p:spPr>
          <a:xfrm>
            <a:off x="10052050" y="6589647"/>
            <a:ext cx="7986815" cy="9054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1507846" rtl="0">
              <a:spcBef>
                <a:spcPts val="824"/>
              </a:spcBef>
            </a:pPr>
            <a:r>
              <a:rPr lang="de-DE" sz="2638" b="1" kern="1200">
                <a:solidFill>
                  <a:srgbClr val="FFFFFF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+mn-cs"/>
              </a:rPr>
              <a:t>Manuel Nordmann</a:t>
            </a:r>
            <a:br>
              <a:rPr lang="de-DE" sz="2638" b="1" kern="1200">
                <a:solidFill>
                  <a:srgbClr val="FFFFFF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+mn-cs"/>
              </a:rPr>
            </a:br>
            <a:r>
              <a:rPr lang="de-DE" sz="2638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Head </a:t>
            </a:r>
            <a:r>
              <a:rPr lang="de-DE" sz="2638" kern="12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of</a:t>
            </a:r>
            <a:r>
              <a:rPr lang="de-DE" sz="2638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 Business Unit </a:t>
            </a:r>
            <a:r>
              <a:rPr lang="de-DE" sz="2638" kern="12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nexum.noise</a:t>
            </a:r>
            <a:endParaRPr lang="de-DE" sz="2638" kern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5D47B8-C605-3201-16B8-2CF8A8EB78EA}"/>
              </a:ext>
            </a:extLst>
          </p:cNvPr>
          <p:cNvSpPr txBox="1"/>
          <p:nvPr/>
        </p:nvSpPr>
        <p:spPr>
          <a:xfrm>
            <a:off x="10052051" y="7591173"/>
            <a:ext cx="7673456" cy="1994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83240" indent="-1183240" algn="l" defTabSz="1507846" rtl="0"/>
            <a:r>
              <a:rPr lang="de-DE" sz="1649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Telefon: 	 +49 221 99886-357</a:t>
            </a:r>
          </a:p>
          <a:p>
            <a:pPr marL="1183240" indent="-1183240" algn="l" defTabSz="1507846" rtl="0"/>
            <a:r>
              <a:rPr lang="de-DE" sz="1649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Mail: 	manuel.nordmann@nexum.com</a:t>
            </a:r>
            <a:br>
              <a:rPr lang="de-DE" sz="1649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</a:br>
            <a:endParaRPr lang="de-DE" sz="1649" kern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  <a:p>
            <a:pPr algn="l" defTabSz="1507846" rtl="0"/>
            <a:r>
              <a:rPr lang="de-DE" sz="1649" kern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www.nexum.com/noise </a:t>
            </a:r>
          </a:p>
          <a:p>
            <a:pPr algn="l" defTabSz="1507846" rtl="0"/>
            <a:endParaRPr lang="de-DE" sz="1649" kern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90FC5F7-FA28-5C0F-2E7B-0493A6A405C5}"/>
              </a:ext>
            </a:extLst>
          </p:cNvPr>
          <p:cNvSpPr txBox="1"/>
          <p:nvPr/>
        </p:nvSpPr>
        <p:spPr>
          <a:xfrm>
            <a:off x="10054362" y="9572021"/>
            <a:ext cx="8373928" cy="100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1507846" rtl="0">
              <a:spcAft>
                <a:spcPts val="989"/>
              </a:spcAft>
            </a:pPr>
            <a:r>
              <a:rPr lang="de-DE" sz="1319" kern="120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© </a:t>
            </a:r>
            <a:r>
              <a:rPr lang="de-DE" sz="1319" kern="1200" err="1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nexum</a:t>
            </a:r>
            <a:r>
              <a:rPr lang="de-DE" sz="1319" kern="120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 2023</a:t>
            </a:r>
            <a:br>
              <a:rPr lang="de-DE" sz="1319" kern="120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</a:br>
            <a:r>
              <a:rPr lang="de-DE" sz="1154" kern="120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Alle Inhalte dieser Präsentation, insbesondere Texte, Fotografien und Grafiken, sind urheberrechtlich geschützt. Jede Verwertung, Weitergabe oder Verwendung, auch in Teilen, ohne Zustimmung der </a:t>
            </a:r>
            <a:r>
              <a:rPr lang="de-DE" sz="1154" kern="1200" err="1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nexum</a:t>
            </a:r>
            <a:r>
              <a:rPr lang="de-DE" sz="1154" kern="120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  <a:cs typeface="+mn-cs"/>
              </a:rPr>
              <a:t> AG ist unzulässig. Die Inhalte dieser Präsentation sind vertraulich zu behandeln. Sie stehen unter dem Vorbehalt einer finalen Prüfung der Umsetzbarkeit.</a:t>
            </a:r>
          </a:p>
          <a:p>
            <a:pPr algn="l" defTabSz="1507846" rtl="0">
              <a:spcAft>
                <a:spcPts val="989"/>
              </a:spcAft>
            </a:pPr>
            <a:endParaRPr lang="de-DE" sz="1319" kern="1200">
              <a:solidFill>
                <a:srgbClr val="FFFFFF"/>
              </a:solidFill>
              <a:latin typeface="Inter ExtraLight" panose="02000503000000020004" pitchFamily="2" charset="0"/>
              <a:ea typeface="Inter ExtraLight" panose="02000503000000020004" pitchFamily="2" charset="0"/>
              <a:cs typeface="+mn-cs"/>
            </a:endParaRPr>
          </a:p>
        </p:txBody>
      </p:sp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B5409F65-2441-AE6D-0F5D-6FC99BE4CD9D}"/>
              </a:ext>
            </a:extLst>
          </p:cNvPr>
          <p:cNvSpPr txBox="1">
            <a:spLocks/>
          </p:cNvSpPr>
          <p:nvPr/>
        </p:nvSpPr>
        <p:spPr>
          <a:xfrm>
            <a:off x="19234921" y="10712115"/>
            <a:ext cx="387723" cy="2030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846"/>
            <a:fld id="{AA2BB8CC-F26F-4361-A0FD-24B7C12BB5D2}" type="slidenum">
              <a:rPr lang="de-DE" sz="1319" b="0">
                <a:solidFill>
                  <a:srgbClr val="FFFFF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pPr defTabSz="1507846"/>
              <a:t>20</a:t>
            </a:fld>
            <a:endParaRPr lang="de-DE" sz="1319" b="0">
              <a:solidFill>
                <a:srgbClr val="FFFFFF"/>
              </a:solidFill>
              <a:latin typeface="Inter ExtraLight" panose="02000503000000020004" pitchFamily="2" charset="0"/>
              <a:ea typeface="Inter ExtraLight" panose="02000503000000020004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682D0B-5C3F-2F74-A33D-FE056F7CB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3723" y="10755859"/>
            <a:ext cx="777464" cy="12536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AF85CB8-41B2-A841-E5A6-19105D765B06}"/>
              </a:ext>
            </a:extLst>
          </p:cNvPr>
          <p:cNvSpPr/>
          <p:nvPr/>
        </p:nvSpPr>
        <p:spPr>
          <a:xfrm>
            <a:off x="1146186" y="443599"/>
            <a:ext cx="4681218" cy="11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de-DE" sz="2968" kern="1200">
              <a:solidFill>
                <a:srgbClr val="000000"/>
              </a:solidFill>
              <a:latin typeface="Inter" panose="02000503000000020004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C5A59D-9D54-30CA-A50B-731B63354506}"/>
              </a:ext>
            </a:extLst>
          </p:cNvPr>
          <p:cNvSpPr txBox="1"/>
          <p:nvPr/>
        </p:nvSpPr>
        <p:spPr>
          <a:xfrm>
            <a:off x="1146184" y="747750"/>
            <a:ext cx="2101088" cy="2283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defTabSz="1507846" rtl="0">
              <a:spcBef>
                <a:spcPts val="824"/>
              </a:spcBef>
            </a:pPr>
            <a:r>
              <a:rPr lang="de-DE" sz="1484" b="1" kern="1200" spc="82" dirty="0">
                <a:solidFill>
                  <a:srgbClr val="FFFFFF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+mn-cs"/>
              </a:rPr>
              <a:t>IHR ANSPRECHPARTNER</a:t>
            </a: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DE7EE18-36AB-89CD-95A8-114D48377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122423"/>
            <a:ext cx="3126512" cy="3126512"/>
          </a:xfrm>
          <a:prstGeom prst="rect">
            <a:avLst/>
          </a:prstGeom>
        </p:spPr>
      </p:pic>
      <p:pic>
        <p:nvPicPr>
          <p:cNvPr id="10" name="Grafik 9" descr="Ein Bild, das Kleidung, Person, oben, Menschliches Gesicht enthält.&#10;&#10;Automatisch generierte Beschreibung">
            <a:extLst>
              <a:ext uri="{FF2B5EF4-FFF2-40B4-BE49-F238E27FC236}">
                <a16:creationId xmlns:a16="http://schemas.microsoft.com/office/drawing/2014/main" id="{7991203D-4159-04D6-0F6A-EA0B57DB8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29880"/>
          <a:stretch/>
        </p:blipFill>
        <p:spPr>
          <a:xfrm>
            <a:off x="10049741" y="3122424"/>
            <a:ext cx="3141266" cy="31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41665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 dirty="0">
                <a:solidFill>
                  <a:schemeClr val="bg1"/>
                </a:solidFill>
                <a:latin typeface="Inter-Black"/>
                <a:cs typeface="Inter-Black"/>
              </a:rPr>
              <a:t>… EVERY DAY, </a:t>
            </a:r>
            <a:br>
              <a:rPr lang="de-DE" sz="9050" b="1" dirty="0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 dirty="0">
                <a:solidFill>
                  <a:schemeClr val="bg1"/>
                </a:solidFill>
                <a:latin typeface="Inter-Black"/>
                <a:cs typeface="Inter-Black"/>
              </a:rPr>
              <a:t>THEN EVERY </a:t>
            </a:r>
            <a:br>
              <a:rPr lang="de-DE" sz="9050" b="1" dirty="0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 dirty="0">
                <a:solidFill>
                  <a:schemeClr val="bg1"/>
                </a:solidFill>
                <a:latin typeface="Inter-Black"/>
                <a:cs typeface="Inter-Black"/>
              </a:rPr>
              <a:t>SECOND COUNTS.</a:t>
            </a:r>
            <a:endParaRPr sz="9050" dirty="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1022027" y="3543122"/>
            <a:ext cx="6976345" cy="201096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1D356543-A030-724A-6031-E92ED58D1620}"/>
              </a:ext>
            </a:extLst>
          </p:cNvPr>
          <p:cNvSpPr/>
          <p:nvPr/>
        </p:nvSpPr>
        <p:spPr>
          <a:xfrm>
            <a:off x="4487918" y="4940299"/>
            <a:ext cx="4141076" cy="157128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3821" y="1873968"/>
            <a:ext cx="5488742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7514" y="1988681"/>
            <a:ext cx="5517575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UNLOCK YOUR GAME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AAC2FDD-FC7A-4D7C-D711-CFA4D7353240}"/>
              </a:ext>
            </a:extLst>
          </p:cNvPr>
          <p:cNvSpPr/>
          <p:nvPr/>
        </p:nvSpPr>
        <p:spPr>
          <a:xfrm>
            <a:off x="1022028" y="6364360"/>
            <a:ext cx="5168566" cy="201096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40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3C8F9B-88DE-9FD3-DD01-B1DD70D24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62" y="10403290"/>
            <a:ext cx="9637986" cy="5903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C33150F-6DCB-E1CE-0536-066DEBC4844A}"/>
              </a:ext>
            </a:extLst>
          </p:cNvPr>
          <p:cNvSpPr txBox="1">
            <a:spLocks/>
          </p:cNvSpPr>
          <p:nvPr/>
        </p:nvSpPr>
        <p:spPr>
          <a:xfrm>
            <a:off x="1215958" y="1615460"/>
            <a:ext cx="8836091" cy="1626727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800"/>
              </a:lnSpc>
              <a:spcBef>
                <a:spcPts val="600"/>
              </a:spcBef>
            </a:pPr>
            <a: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  <a:t>FAST AS F*CK BOY, </a:t>
            </a:r>
            <a:b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</a:br>
            <a:r>
              <a:rPr lang="de-DE" sz="5000" b="1">
                <a:latin typeface="Inter Black" panose="02000503000000020004" pitchFamily="2" charset="0"/>
                <a:ea typeface="Inter Black" panose="02000503000000020004" pitchFamily="2" charset="0"/>
              </a:rPr>
              <a:t>STILL FAST AS F*CK BOY</a:t>
            </a:r>
            <a:endParaRPr lang="de-DE" sz="5000" b="1" spc="-10">
              <a:latin typeface="Inter Black" panose="02000503000000020004" pitchFamily="2" charset="0"/>
              <a:ea typeface="Inter Black" panose="02000503000000020004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1568D49-BD48-1FD6-5FA3-DFC35C5F5DC9}"/>
              </a:ext>
            </a:extLst>
          </p:cNvPr>
          <p:cNvSpPr txBox="1"/>
          <p:nvPr/>
        </p:nvSpPr>
        <p:spPr>
          <a:xfrm>
            <a:off x="1212393" y="3802814"/>
            <a:ext cx="8596972" cy="497443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de-DE" sz="23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TIKTOK </a:t>
            </a:r>
            <a:r>
              <a:rPr lang="de-DE" sz="2300" dirty="0">
                <a:latin typeface="Inter-Light"/>
                <a:cs typeface="Inter-Light"/>
              </a:rPr>
              <a:t>ist eine extrem schnelle Plattform. Ist ein Trend da, ist er in wenigen Tagen auch schon wieder weg. Das bedeutet für dich: Bemerkst du einen Sound, ein Thema oder einen Filter, der sich immer wieder auf deiner FYP findet: </a:t>
            </a:r>
            <a:r>
              <a:rPr lang="de-DE" sz="2300" spc="450" dirty="0">
                <a:ln w="31750">
                  <a:solidFill>
                    <a:schemeClr val="tx1"/>
                  </a:solidFill>
                </a:ln>
                <a:latin typeface="Waiting for the Sunrise"/>
                <a:cs typeface="Inter-Light"/>
              </a:rPr>
              <a:t>USE IT!</a:t>
            </a:r>
            <a:br>
              <a:rPr lang="de-DE" sz="2300" dirty="0">
                <a:latin typeface="Inter-Light"/>
                <a:cs typeface="Inter-Light"/>
              </a:rPr>
            </a:br>
            <a:endParaRPr lang="de-DE" sz="2300" dirty="0">
              <a:latin typeface="Inter-Light"/>
              <a:cs typeface="Inter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de-DE" sz="3150" dirty="0">
              <a:latin typeface="Inter-Light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8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UNSERE TIPPS:</a:t>
            </a:r>
            <a:r>
              <a:rPr lang="de-DE" sz="1800" dirty="0">
                <a:latin typeface="Waiting for the Sunrise"/>
                <a:cs typeface="Inter-Light"/>
              </a:rPr>
              <a:t> </a:t>
            </a:r>
            <a:br>
              <a:rPr lang="de-DE" sz="1800" dirty="0">
                <a:latin typeface="Waiting for the Sunrise"/>
                <a:cs typeface="Inter-Light"/>
              </a:rPr>
            </a:br>
            <a:br>
              <a:rPr lang="de-DE" sz="1800" dirty="0">
                <a:latin typeface="Waiting for the Sunrise"/>
                <a:cs typeface="Inter-Light"/>
              </a:rPr>
            </a:b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Checke täglich die neusten Trendsounds, -themen und Hashtags auf dieser &gt;&gt;</a:t>
            </a:r>
            <a:r>
              <a:rPr lang="de-DE" sz="1650" dirty="0">
                <a:solidFill>
                  <a:schemeClr val="tx1"/>
                </a:solidFill>
                <a:latin typeface="Inter-Light"/>
                <a:cs typeface="Inter-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de-DE" sz="1650" dirty="0">
                <a:solidFill>
                  <a:schemeClr val="tx1"/>
                </a:solidFill>
                <a:latin typeface="Inter-Light"/>
                <a:cs typeface="Inter-Light"/>
              </a:rPr>
              <a:t>&lt;&lt;.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Schau, was auf deiner FYP los ist und adaptiere die Inhalte für deine Nische.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Warte nicht zu lange und sei dem Trend besser einen Schritt voraus.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Wenn du dir unsicher bist, orientiere dich an Content-Kreatoren, die sich auf Trends spezialisiert haben und täglich Updates posten.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1185DF-385B-7EAF-7F61-1A6CF7DB3E38}"/>
              </a:ext>
            </a:extLst>
          </p:cNvPr>
          <p:cNvSpPr/>
          <p:nvPr/>
        </p:nvSpPr>
        <p:spPr>
          <a:xfrm>
            <a:off x="1192507" y="2348457"/>
            <a:ext cx="6109246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E3918E2-03E9-30C4-C6D3-8E38FE2D33B3}"/>
              </a:ext>
            </a:extLst>
          </p:cNvPr>
          <p:cNvSpPr/>
          <p:nvPr/>
        </p:nvSpPr>
        <p:spPr>
          <a:xfrm>
            <a:off x="3041193" y="3106299"/>
            <a:ext cx="6272188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73CBF86-3FC2-813D-6E60-38F2EF839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4" name="Snaptik.app_7274910066212408581">
            <a:hlinkClick r:id="" action="ppaction://media"/>
            <a:extLst>
              <a:ext uri="{FF2B5EF4-FFF2-40B4-BE49-F238E27FC236}">
                <a16:creationId xmlns:a16="http://schemas.microsoft.com/office/drawing/2014/main" id="{07D8087E-E53B-A11C-27E8-15740FD2E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009" t="-230" r="8012" b="230"/>
          <a:stretch/>
        </p:blipFill>
        <p:spPr>
          <a:xfrm>
            <a:off x="12370419" y="1701013"/>
            <a:ext cx="4023520" cy="8763399"/>
          </a:xfrm>
          <a:prstGeom prst="rect">
            <a:avLst/>
          </a:prstGeom>
        </p:spPr>
      </p:pic>
      <p:pic>
        <p:nvPicPr>
          <p:cNvPr id="3" name="Grafik 8" descr="Ein Bild, das Rechteck enthält.&#10;&#10;Beschreibung automatisch generiert.">
            <a:extLst>
              <a:ext uri="{FF2B5EF4-FFF2-40B4-BE49-F238E27FC236}">
                <a16:creationId xmlns:a16="http://schemas.microsoft.com/office/drawing/2014/main" id="{B2748573-B452-7FF4-D2BB-4AF100E776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83" r="32010"/>
          <a:stretch/>
        </p:blipFill>
        <p:spPr>
          <a:xfrm>
            <a:off x="11877284" y="498243"/>
            <a:ext cx="5009139" cy="11257493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F1D14775-D7D5-9B02-6468-B68AC721936C}"/>
              </a:ext>
            </a:extLst>
          </p:cNvPr>
          <p:cNvSpPr txBox="1">
            <a:spLocks/>
          </p:cNvSpPr>
          <p:nvPr/>
        </p:nvSpPr>
        <p:spPr>
          <a:xfrm rot="16200000">
            <a:off x="15869036" y="6758680"/>
            <a:ext cx="7011354" cy="277866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QUELLE </a:t>
            </a: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1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en-US" sz="110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https://www.tiktok.com/@kirkiimad/video/7274910066212408581</a:t>
            </a:r>
            <a:r>
              <a:rPr lang="en-US" sz="1100">
                <a:solidFill>
                  <a:schemeClr val="tx1"/>
                </a:solidFill>
              </a:rPr>
              <a:t> </a:t>
            </a:r>
            <a:endParaRPr lang="de-DE" sz="11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B76C053-9105-1DFF-5607-4344EE581A77}"/>
              </a:ext>
            </a:extLst>
          </p:cNvPr>
          <p:cNvSpPr/>
          <p:nvPr/>
        </p:nvSpPr>
        <p:spPr>
          <a:xfrm rot="21378192">
            <a:off x="481942" y="1083441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7BF4393-7194-0C4B-2D14-C7F5B6ACBD3E}"/>
              </a:ext>
            </a:extLst>
          </p:cNvPr>
          <p:cNvSpPr txBox="1"/>
          <p:nvPr/>
        </p:nvSpPr>
        <p:spPr>
          <a:xfrm rot="21391735">
            <a:off x="474309" y="1210848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 dirty="0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#1</a:t>
            </a:r>
            <a:endParaRPr lang="de-DE" sz="5500" baseline="2710" dirty="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13934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3" y="7886357"/>
            <a:ext cx="13934440" cy="141192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>
                <a:solidFill>
                  <a:srgbClr val="FFFFFF"/>
                </a:solidFill>
                <a:latin typeface="Inter-Black"/>
                <a:cs typeface="Inter-Black"/>
              </a:rPr>
              <a:t>FIND YOUR NICHE</a:t>
            </a:r>
            <a:endParaRPr sz="9050">
              <a:latin typeface="Inter-Black"/>
              <a:cs typeface="Inter-Black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D35FFCB-B94A-7FB0-10A2-9F12BC368691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F16DD0E9-8461-9A81-36B4-242E1ECD3140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#2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366587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5641288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#BOOKTOK,#WITCHTOK,</a:t>
            </a:r>
            <a:b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#KINKTOK. </a:t>
            </a:r>
          </a:p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IN WELCHER BUBBLE</a:t>
            </a:r>
            <a:b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</a:b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BIST DU?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999746" y="7787233"/>
            <a:ext cx="5422076" cy="201096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3821" y="1873968"/>
            <a:ext cx="5488742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7514" y="1988681"/>
            <a:ext cx="5517575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TRUST YOUR BUBBLE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AAC2FDD-FC7A-4D7C-D711-CFA4D7353240}"/>
              </a:ext>
            </a:extLst>
          </p:cNvPr>
          <p:cNvSpPr/>
          <p:nvPr/>
        </p:nvSpPr>
        <p:spPr>
          <a:xfrm>
            <a:off x="1022027" y="6364360"/>
            <a:ext cx="12347131" cy="201096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29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B0C06EA-58FD-AEBD-C09B-3EF17B1BF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62" y="10403290"/>
            <a:ext cx="9637986" cy="5903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C33150F-6DCB-E1CE-0536-066DEBC4844A}"/>
              </a:ext>
            </a:extLst>
          </p:cNvPr>
          <p:cNvSpPr txBox="1">
            <a:spLocks/>
          </p:cNvSpPr>
          <p:nvPr/>
        </p:nvSpPr>
        <p:spPr>
          <a:xfrm>
            <a:off x="1215958" y="1615460"/>
            <a:ext cx="8836091" cy="1626727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800"/>
              </a:lnSpc>
              <a:spcBef>
                <a:spcPts val="600"/>
              </a:spcBef>
            </a:pPr>
            <a:r>
              <a:rPr lang="de-DE" sz="5000" b="1" spc="-10">
                <a:latin typeface="Inter Black" panose="02000503000000020004" pitchFamily="2" charset="0"/>
                <a:ea typeface="Inter Black" panose="02000503000000020004" pitchFamily="2" charset="0"/>
              </a:rPr>
              <a:t>KNOW WHERE </a:t>
            </a:r>
            <a:br>
              <a:rPr lang="de-DE" sz="5000" b="1" spc="-10">
                <a:latin typeface="Inter Black" panose="02000503000000020004" pitchFamily="2" charset="0"/>
                <a:ea typeface="Inter Black" panose="02000503000000020004" pitchFamily="2" charset="0"/>
              </a:rPr>
            </a:br>
            <a:r>
              <a:rPr lang="de-DE" sz="5000" b="1" spc="-10">
                <a:latin typeface="Inter Black" panose="02000503000000020004" pitchFamily="2" charset="0"/>
                <a:ea typeface="Inter Black" panose="02000503000000020004" pitchFamily="2" charset="0"/>
              </a:rPr>
              <a:t>YOU WANT TO BE FOUND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1568D49-BD48-1FD6-5FA3-DFC35C5F5DC9}"/>
              </a:ext>
            </a:extLst>
          </p:cNvPr>
          <p:cNvSpPr txBox="1"/>
          <p:nvPr/>
        </p:nvSpPr>
        <p:spPr>
          <a:xfrm>
            <a:off x="1212393" y="3928938"/>
            <a:ext cx="8596972" cy="37857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de-DE" sz="2300" dirty="0">
                <a:latin typeface="Inter-Light"/>
                <a:cs typeface="Inter-Light"/>
              </a:rPr>
              <a:t>Um sich in einer Bubble zu platzieren, ist es wichtig, sich in ihr auszukennen. Wer sind die größten Content </a:t>
            </a:r>
            <a:r>
              <a:rPr lang="de-DE" sz="2300" dirty="0" err="1">
                <a:latin typeface="Inter-Light"/>
                <a:cs typeface="Inter-Light"/>
              </a:rPr>
              <a:t>Creators</a:t>
            </a:r>
            <a:r>
              <a:rPr lang="de-DE" sz="2300" dirty="0">
                <a:latin typeface="Inter-Light"/>
                <a:cs typeface="Inter-Light"/>
              </a:rPr>
              <a:t>? Was sind die aktuellen Trends? Wo möchte ich überhaupt gefunden werden?</a:t>
            </a:r>
            <a:br>
              <a:rPr lang="de-DE" sz="2300" dirty="0">
                <a:latin typeface="Inter-Light"/>
                <a:cs typeface="Inter-Light"/>
              </a:rPr>
            </a:br>
            <a:endParaRPr lang="de-DE" sz="2300" dirty="0">
              <a:latin typeface="Inter-Light"/>
              <a:cs typeface="Inter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de-DE" sz="3150" dirty="0">
              <a:latin typeface="Inter-Light"/>
              <a:cs typeface="Inter-Light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de-DE" sz="1600" spc="450" dirty="0">
                <a:ln w="31750">
                  <a:solidFill>
                    <a:schemeClr val="tx1"/>
                  </a:solidFill>
                </a:ln>
                <a:latin typeface="Waiting for the Sunrise"/>
              </a:rPr>
              <a:t>UNSERE TIPPS:</a:t>
            </a:r>
            <a:r>
              <a:rPr lang="de-DE" sz="1600" dirty="0">
                <a:latin typeface="Waiting for the Sunrise"/>
                <a:cs typeface="Inter-Light"/>
              </a:rPr>
              <a:t> </a:t>
            </a:r>
            <a:br>
              <a:rPr lang="de-DE" sz="1600" dirty="0">
                <a:latin typeface="Waiting for the Sunrise"/>
                <a:cs typeface="Inter-Light"/>
              </a:rPr>
            </a:br>
            <a:br>
              <a:rPr lang="de-DE" sz="1600" dirty="0">
                <a:latin typeface="Waiting for the Sunrise"/>
                <a:cs typeface="Inter-Light"/>
              </a:rPr>
            </a:b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Suche und schau nach deiner Konkurrenz.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Finde </a:t>
            </a:r>
            <a:r>
              <a:rPr lang="de-DE" sz="1650" dirty="0" err="1">
                <a:latin typeface="Inter-Light"/>
                <a:cs typeface="Inter-Light"/>
              </a:rPr>
              <a:t>relatable</a:t>
            </a:r>
            <a:r>
              <a:rPr lang="de-DE" sz="1650" dirty="0">
                <a:latin typeface="Inter-Light"/>
                <a:cs typeface="Inter-Light"/>
              </a:rPr>
              <a:t> Hashtags.</a:t>
            </a:r>
          </a:p>
          <a:p>
            <a:pPr marL="125730" marR="424180" indent="-113030">
              <a:lnSpc>
                <a:spcPct val="108300"/>
              </a:lnSpc>
              <a:spcBef>
                <a:spcPts val="1150"/>
              </a:spcBef>
            </a:pPr>
            <a:r>
              <a:rPr lang="de-DE" sz="1650" b="1" dirty="0">
                <a:latin typeface="Inter"/>
                <a:cs typeface="Inter"/>
              </a:rPr>
              <a:t>·</a:t>
            </a:r>
            <a:r>
              <a:rPr lang="de-DE" sz="1650" b="1" spc="-15" dirty="0">
                <a:latin typeface="Inter"/>
                <a:cs typeface="Inter"/>
              </a:rPr>
              <a:t> </a:t>
            </a:r>
            <a:r>
              <a:rPr lang="de-DE" sz="1650" dirty="0">
                <a:latin typeface="Inter-Light"/>
                <a:cs typeface="Inter-Light"/>
              </a:rPr>
              <a:t>Lerne den Algorithmus kennen und halte dich auf der Plattform auf.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1185DF-385B-7EAF-7F61-1A6CF7DB3E38}"/>
              </a:ext>
            </a:extLst>
          </p:cNvPr>
          <p:cNvSpPr/>
          <p:nvPr/>
        </p:nvSpPr>
        <p:spPr>
          <a:xfrm>
            <a:off x="1192507" y="2348457"/>
            <a:ext cx="2423529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E3918E2-03E9-30C4-C6D3-8E38FE2D33B3}"/>
              </a:ext>
            </a:extLst>
          </p:cNvPr>
          <p:cNvSpPr/>
          <p:nvPr/>
        </p:nvSpPr>
        <p:spPr>
          <a:xfrm>
            <a:off x="2888792" y="3161820"/>
            <a:ext cx="4066189" cy="160732"/>
          </a:xfrm>
          <a:custGeom>
            <a:avLst/>
            <a:gdLst/>
            <a:ahLst/>
            <a:cxnLst/>
            <a:rect l="l" t="t" r="r" b="b"/>
            <a:pathLst>
              <a:path w="3570604" h="127000">
                <a:moveTo>
                  <a:pt x="3208342" y="0"/>
                </a:moveTo>
                <a:lnTo>
                  <a:pt x="3170009" y="53"/>
                </a:lnTo>
                <a:lnTo>
                  <a:pt x="3048014" y="848"/>
                </a:lnTo>
                <a:lnTo>
                  <a:pt x="2915520" y="2596"/>
                </a:lnTo>
                <a:lnTo>
                  <a:pt x="2772526" y="5299"/>
                </a:lnTo>
                <a:lnTo>
                  <a:pt x="2619034" y="8955"/>
                </a:lnTo>
                <a:lnTo>
                  <a:pt x="2455042" y="13564"/>
                </a:lnTo>
                <a:lnTo>
                  <a:pt x="2220054" y="21191"/>
                </a:lnTo>
                <a:lnTo>
                  <a:pt x="1966400" y="30512"/>
                </a:lnTo>
                <a:lnTo>
                  <a:pt x="1583690" y="34161"/>
                </a:lnTo>
                <a:lnTo>
                  <a:pt x="1242364" y="38406"/>
                </a:lnTo>
                <a:lnTo>
                  <a:pt x="1013527" y="41982"/>
                </a:lnTo>
                <a:lnTo>
                  <a:pt x="807965" y="45893"/>
                </a:lnTo>
                <a:lnTo>
                  <a:pt x="625679" y="50140"/>
                </a:lnTo>
                <a:lnTo>
                  <a:pt x="517085" y="53157"/>
                </a:lnTo>
                <a:lnTo>
                  <a:pt x="418835" y="56324"/>
                </a:lnTo>
                <a:lnTo>
                  <a:pt x="330928" y="59639"/>
                </a:lnTo>
                <a:lnTo>
                  <a:pt x="253364" y="63104"/>
                </a:lnTo>
                <a:lnTo>
                  <a:pt x="186143" y="66717"/>
                </a:lnTo>
                <a:lnTo>
                  <a:pt x="129264" y="70480"/>
                </a:lnTo>
                <a:lnTo>
                  <a:pt x="82728" y="74391"/>
                </a:lnTo>
                <a:lnTo>
                  <a:pt x="32315" y="80537"/>
                </a:lnTo>
                <a:lnTo>
                  <a:pt x="0" y="91526"/>
                </a:lnTo>
                <a:lnTo>
                  <a:pt x="10337" y="100595"/>
                </a:lnTo>
                <a:lnTo>
                  <a:pt x="41362" y="108617"/>
                </a:lnTo>
                <a:lnTo>
                  <a:pt x="93092" y="115590"/>
                </a:lnTo>
                <a:lnTo>
                  <a:pt x="165543" y="121516"/>
                </a:lnTo>
                <a:lnTo>
                  <a:pt x="258735" y="126394"/>
                </a:lnTo>
                <a:lnTo>
                  <a:pt x="413976" y="126394"/>
                </a:lnTo>
                <a:lnTo>
                  <a:pt x="651954" y="120473"/>
                </a:lnTo>
                <a:lnTo>
                  <a:pt x="1013341" y="112300"/>
                </a:lnTo>
                <a:lnTo>
                  <a:pt x="1169418" y="109573"/>
                </a:lnTo>
                <a:lnTo>
                  <a:pt x="1241941" y="108960"/>
                </a:lnTo>
                <a:lnTo>
                  <a:pt x="1896732" y="97609"/>
                </a:lnTo>
                <a:lnTo>
                  <a:pt x="2443674" y="86761"/>
                </a:lnTo>
                <a:lnTo>
                  <a:pt x="2826644" y="77863"/>
                </a:lnTo>
                <a:lnTo>
                  <a:pt x="3085258" y="70730"/>
                </a:lnTo>
                <a:lnTo>
                  <a:pt x="3252532" y="65209"/>
                </a:lnTo>
                <a:lnTo>
                  <a:pt x="3354877" y="61176"/>
                </a:lnTo>
                <a:lnTo>
                  <a:pt x="3437413" y="57235"/>
                </a:lnTo>
                <a:lnTo>
                  <a:pt x="3481432" y="54660"/>
                </a:lnTo>
                <a:lnTo>
                  <a:pt x="3543059" y="49632"/>
                </a:lnTo>
                <a:lnTo>
                  <a:pt x="3570571" y="43579"/>
                </a:lnTo>
                <a:lnTo>
                  <a:pt x="3570571" y="30512"/>
                </a:lnTo>
                <a:lnTo>
                  <a:pt x="3519598" y="11921"/>
                </a:lnTo>
                <a:lnTo>
                  <a:pt x="3479964" y="7630"/>
                </a:lnTo>
                <a:lnTo>
                  <a:pt x="3429017" y="4292"/>
                </a:lnTo>
                <a:lnTo>
                  <a:pt x="3366761" y="1907"/>
                </a:lnTo>
                <a:lnTo>
                  <a:pt x="3293201" y="477"/>
                </a:lnTo>
                <a:lnTo>
                  <a:pt x="3208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73CBF86-3FC2-813D-6E60-38F2EF839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3" y="10549765"/>
            <a:ext cx="7011354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4" name="Snaptik.app_7260564197048683802">
            <a:hlinkClick r:id="" action="ppaction://media"/>
            <a:extLst>
              <a:ext uri="{FF2B5EF4-FFF2-40B4-BE49-F238E27FC236}">
                <a16:creationId xmlns:a16="http://schemas.microsoft.com/office/drawing/2014/main" id="{F30A6B26-B4E2-A0C1-E010-7FEB086B8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688" t="387" r="8525" b="-387"/>
          <a:stretch/>
        </p:blipFill>
        <p:spPr>
          <a:xfrm>
            <a:off x="12366776" y="1743991"/>
            <a:ext cx="4062288" cy="872236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F466533-0A3E-A526-C817-3B01228F7331}"/>
              </a:ext>
            </a:extLst>
          </p:cNvPr>
          <p:cNvSpPr/>
          <p:nvPr/>
        </p:nvSpPr>
        <p:spPr>
          <a:xfrm>
            <a:off x="16263606" y="1331680"/>
            <a:ext cx="788276" cy="56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1A1E34E-7AC3-6746-D11E-6A5BA9796198}"/>
              </a:ext>
            </a:extLst>
          </p:cNvPr>
          <p:cNvSpPr/>
          <p:nvPr/>
        </p:nvSpPr>
        <p:spPr>
          <a:xfrm rot="21237472">
            <a:off x="11578500" y="9907347"/>
            <a:ext cx="788276" cy="56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1105D23-A899-9EC3-C616-700572DE5D1A}"/>
              </a:ext>
            </a:extLst>
          </p:cNvPr>
          <p:cNvSpPr/>
          <p:nvPr/>
        </p:nvSpPr>
        <p:spPr>
          <a:xfrm rot="871659">
            <a:off x="16435069" y="9851681"/>
            <a:ext cx="247200" cy="6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8" descr="Ein Bild, das Rechteck enthält.&#10;&#10;Beschreibung automatisch generiert.">
            <a:extLst>
              <a:ext uri="{FF2B5EF4-FFF2-40B4-BE49-F238E27FC236}">
                <a16:creationId xmlns:a16="http://schemas.microsoft.com/office/drawing/2014/main" id="{E4196BBB-2CBB-0926-D564-03F342AEC9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83" r="32010"/>
          <a:stretch/>
        </p:blipFill>
        <p:spPr>
          <a:xfrm>
            <a:off x="11877284" y="504497"/>
            <a:ext cx="5009139" cy="11204027"/>
          </a:xfrm>
          <a:prstGeom prst="rect">
            <a:avLst/>
          </a:pr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33CDABB8-1623-F2B5-362B-7DAD54ACE08C}"/>
              </a:ext>
            </a:extLst>
          </p:cNvPr>
          <p:cNvSpPr txBox="1">
            <a:spLocks/>
          </p:cNvSpPr>
          <p:nvPr/>
        </p:nvSpPr>
        <p:spPr>
          <a:xfrm rot="16200000">
            <a:off x="15869036" y="6758680"/>
            <a:ext cx="7011354" cy="277866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 algn="l">
              <a:spcBef>
                <a:spcPts val="95"/>
              </a:spcBef>
            </a:pP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QUELLE </a:t>
            </a:r>
            <a:r>
              <a:rPr lang="de-DE" sz="110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100" spc="110">
                <a:solidFill>
                  <a:schemeClr val="tx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en-US" sz="110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https://www.tiktok.com/@burcubloyd/video/7260564197048683802</a:t>
            </a:r>
            <a:r>
              <a:rPr lang="en-US" sz="1100">
                <a:solidFill>
                  <a:schemeClr val="tx1"/>
                </a:solidFill>
              </a:rPr>
              <a:t> </a:t>
            </a:r>
            <a:endParaRPr lang="de-DE" sz="1100" spc="-10">
              <a:solidFill>
                <a:schemeClr val="tx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E263363-1DA5-1E80-C699-086CF8C8475E}"/>
              </a:ext>
            </a:extLst>
          </p:cNvPr>
          <p:cNvSpPr/>
          <p:nvPr/>
        </p:nvSpPr>
        <p:spPr>
          <a:xfrm rot="21378192">
            <a:off x="481942" y="1083441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0A06D6F-2DA2-5EBB-E474-628A03E5DB59}"/>
              </a:ext>
            </a:extLst>
          </p:cNvPr>
          <p:cNvSpPr txBox="1"/>
          <p:nvPr/>
        </p:nvSpPr>
        <p:spPr>
          <a:xfrm rot="21391735">
            <a:off x="474309" y="1210848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 dirty="0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#2</a:t>
            </a:r>
            <a:endParaRPr lang="de-DE" sz="5500" baseline="2710" dirty="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25923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94FFC7A-51FF-DE4A-6632-0224E6493C54}"/>
              </a:ext>
            </a:extLst>
          </p:cNvPr>
          <p:cNvSpPr txBox="1"/>
          <p:nvPr/>
        </p:nvSpPr>
        <p:spPr>
          <a:xfrm>
            <a:off x="1202523" y="7886357"/>
            <a:ext cx="13934440" cy="1426544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marR="5080">
              <a:lnSpc>
                <a:spcPts val="9070"/>
              </a:lnSpc>
              <a:spcBef>
                <a:spcPts val="1910"/>
              </a:spcBef>
            </a:pPr>
            <a:r>
              <a:rPr lang="de-DE" sz="9050" b="1" spc="15" dirty="0">
                <a:solidFill>
                  <a:srgbClr val="FFFFFF"/>
                </a:solidFill>
                <a:latin typeface="Inter-Black"/>
                <a:cs typeface="Inter-Black"/>
              </a:rPr>
              <a:t>LESS IS MORE …</a:t>
            </a:r>
            <a:endParaRPr sz="9050" dirty="0">
              <a:latin typeface="Inter-Black"/>
              <a:cs typeface="Inter-Black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7003D9A-EA0E-791E-13AE-FE16463A62AB}"/>
              </a:ext>
            </a:extLst>
          </p:cNvPr>
          <p:cNvSpPr/>
          <p:nvPr/>
        </p:nvSpPr>
        <p:spPr>
          <a:xfrm rot="21378192">
            <a:off x="634812" y="7475007"/>
            <a:ext cx="4534955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A9CFD7A5-3E13-3F95-C3E7-1429AAD372AB}"/>
              </a:ext>
            </a:extLst>
          </p:cNvPr>
          <p:cNvSpPr txBox="1"/>
          <p:nvPr/>
        </p:nvSpPr>
        <p:spPr>
          <a:xfrm rot="21391735">
            <a:off x="627179" y="7602414"/>
            <a:ext cx="4564779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WINNING TIP #3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</p:spTree>
    <p:extLst>
      <p:ext uri="{BB962C8B-B14F-4D97-AF65-F5344CB8AC3E}">
        <p14:creationId xmlns:p14="http://schemas.microsoft.com/office/powerpoint/2010/main" val="15060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1CE524B-769F-4961-B141-8A2B626AF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198652" y="10549765"/>
            <a:ext cx="8004341" cy="354810"/>
          </a:xfrm>
          <a:prstGeom prst="rect">
            <a:avLst/>
          </a:prstGeom>
        </p:spPr>
        <p:txBody>
          <a:bodyPr vert="horz" wrap="square" lIns="0" tIns="107539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  <a:cs typeface="Inter-Black"/>
              </a:rPr>
              <a:t>TIKTOK TIPPS </a:t>
            </a:r>
            <a:r>
              <a:rPr lang="de-DE" sz="1600">
                <a:latin typeface="Inter Black" panose="02000503000000020004" pitchFamily="2" charset="0"/>
                <a:ea typeface="Inter Black" panose="02000503000000020004" pitchFamily="2" charset="0"/>
              </a:rPr>
              <a:t>//</a:t>
            </a:r>
            <a:r>
              <a:rPr lang="de-DE" sz="1600" spc="110">
                <a:latin typeface="Inter Black" panose="02000503000000020004" pitchFamily="2" charset="0"/>
                <a:ea typeface="Inter Black" panose="02000503000000020004" pitchFamily="2" charset="0"/>
              </a:rPr>
              <a:t> </a:t>
            </a:r>
            <a:r>
              <a:rPr lang="de-DE" sz="1600" spc="110" err="1">
                <a:latin typeface="Inter Light" panose="02000503000000020004" pitchFamily="2" charset="0"/>
                <a:ea typeface="Inter Light" panose="02000503000000020004" pitchFamily="2" charset="0"/>
              </a:rPr>
              <a:t>nexum.noise</a:t>
            </a:r>
            <a:r>
              <a:rPr lang="de-DE" sz="1600" spc="11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de-DE" sz="1600">
                <a:latin typeface="Inter Light" panose="02000503000000020004" pitchFamily="2" charset="0"/>
                <a:ea typeface="Inter Light" panose="02000503000000020004" pitchFamily="2" charset="0"/>
              </a:rPr>
              <a:t>2023</a:t>
            </a:r>
            <a:endParaRPr lang="de-DE" sz="1600" spc="-1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56D791-3E74-E140-C554-B3599B81EDB1}"/>
              </a:ext>
            </a:extLst>
          </p:cNvPr>
          <p:cNvSpPr txBox="1"/>
          <p:nvPr/>
        </p:nvSpPr>
        <p:spPr>
          <a:xfrm>
            <a:off x="1218930" y="2347041"/>
            <a:ext cx="16403319" cy="27943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0720"/>
              </a:lnSpc>
              <a:spcBef>
                <a:spcPts val="390"/>
              </a:spcBef>
            </a:pPr>
            <a:r>
              <a:rPr lang="de-DE" sz="9050" b="1">
                <a:solidFill>
                  <a:schemeClr val="bg1"/>
                </a:solidFill>
                <a:latin typeface="Inter-Black"/>
                <a:cs typeface="Inter-Black"/>
              </a:rPr>
              <a:t>…WENN ES UM PRODUKT-PLATZIERUNGEN GEHT.</a:t>
            </a:r>
            <a:endParaRPr sz="9050">
              <a:solidFill>
                <a:schemeClr val="bg1"/>
              </a:solidFill>
              <a:latin typeface="Inter-Black"/>
              <a:cs typeface="Inter-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FE9708B-04F2-92E7-061E-C6C544B43CC3}"/>
              </a:ext>
            </a:extLst>
          </p:cNvPr>
          <p:cNvSpPr/>
          <p:nvPr/>
        </p:nvSpPr>
        <p:spPr>
          <a:xfrm>
            <a:off x="9754863" y="3552496"/>
            <a:ext cx="6126267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BEB6FA-C831-CACB-27B2-C377666DCBDF}"/>
              </a:ext>
            </a:extLst>
          </p:cNvPr>
          <p:cNvSpPr/>
          <p:nvPr/>
        </p:nvSpPr>
        <p:spPr>
          <a:xfrm rot="21378192">
            <a:off x="633597" y="1867027"/>
            <a:ext cx="5704034" cy="720794"/>
          </a:xfrm>
          <a:prstGeom prst="rect">
            <a:avLst/>
          </a:prstGeom>
          <a:solidFill>
            <a:srgbClr val="F5FF00"/>
          </a:solidFill>
          <a:ln>
            <a:noFill/>
          </a:ln>
          <a:effectLst>
            <a:outerShdw blurRad="50800" dist="104212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C322CA6-DBBB-A139-0FDD-5115C2F686E5}"/>
              </a:ext>
            </a:extLst>
          </p:cNvPr>
          <p:cNvSpPr txBox="1"/>
          <p:nvPr/>
        </p:nvSpPr>
        <p:spPr>
          <a:xfrm rot="21391735">
            <a:off x="607334" y="1982711"/>
            <a:ext cx="5714752" cy="525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54"/>
              </a:lnSpc>
            </a:pPr>
            <a:r>
              <a:rPr lang="de-DE" sz="5500" spc="450" baseline="-2032">
                <a:ln w="31750">
                  <a:solidFill>
                    <a:schemeClr val="tx1"/>
                  </a:solidFill>
                </a:ln>
                <a:latin typeface="Waiting for the Sunrise"/>
                <a:cs typeface="Waiting for the Sunrise"/>
              </a:rPr>
              <a:t>NO SHOW-OFF NEEDED</a:t>
            </a:r>
            <a:endParaRPr lang="de-DE" sz="5500" baseline="2710">
              <a:ln w="31750">
                <a:solidFill>
                  <a:schemeClr val="tx1"/>
                </a:solidFill>
              </a:ln>
              <a:latin typeface="Waiting for the Sunrise"/>
              <a:cs typeface="Waiting for the Sunrise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AAC2FDD-FC7A-4D7C-D711-CFA4D7353240}"/>
              </a:ext>
            </a:extLst>
          </p:cNvPr>
          <p:cNvSpPr/>
          <p:nvPr/>
        </p:nvSpPr>
        <p:spPr>
          <a:xfrm>
            <a:off x="1106110" y="4976652"/>
            <a:ext cx="10213531" cy="191721"/>
          </a:xfrm>
          <a:custGeom>
            <a:avLst/>
            <a:gdLst/>
            <a:ahLst/>
            <a:cxnLst/>
            <a:rect l="l" t="t" r="r" b="b"/>
            <a:pathLst>
              <a:path w="6282690" h="184785">
                <a:moveTo>
                  <a:pt x="5645168" y="0"/>
                </a:moveTo>
                <a:lnTo>
                  <a:pt x="5491767" y="385"/>
                </a:lnTo>
                <a:lnTo>
                  <a:pt x="5285628" y="1949"/>
                </a:lnTo>
                <a:lnTo>
                  <a:pt x="5017159" y="5413"/>
                </a:lnTo>
                <a:lnTo>
                  <a:pt x="4725670" y="10609"/>
                </a:lnTo>
                <a:lnTo>
                  <a:pt x="4356506" y="18856"/>
                </a:lnTo>
                <a:lnTo>
                  <a:pt x="3956010" y="29456"/>
                </a:lnTo>
                <a:lnTo>
                  <a:pt x="3459936" y="44448"/>
                </a:lnTo>
                <a:lnTo>
                  <a:pt x="3070377" y="47350"/>
                </a:lnTo>
                <a:lnTo>
                  <a:pt x="2444625" y="53094"/>
                </a:lnTo>
                <a:lnTo>
                  <a:pt x="1890114" y="59688"/>
                </a:lnTo>
                <a:lnTo>
                  <a:pt x="1471516" y="66017"/>
                </a:lnTo>
                <a:lnTo>
                  <a:pt x="1162663" y="71767"/>
                </a:lnTo>
                <a:lnTo>
                  <a:pt x="890151" y="77950"/>
                </a:lnTo>
                <a:lnTo>
                  <a:pt x="698306" y="83209"/>
                </a:lnTo>
                <a:lnTo>
                  <a:pt x="529718" y="88745"/>
                </a:lnTo>
                <a:lnTo>
                  <a:pt x="418539" y="93080"/>
                </a:lnTo>
                <a:lnTo>
                  <a:pt x="320441" y="97570"/>
                </a:lnTo>
                <a:lnTo>
                  <a:pt x="235424" y="102216"/>
                </a:lnTo>
                <a:lnTo>
                  <a:pt x="186013" y="105400"/>
                </a:lnTo>
                <a:lnTo>
                  <a:pt x="142415" y="108653"/>
                </a:lnTo>
                <a:lnTo>
                  <a:pt x="72660" y="115368"/>
                </a:lnTo>
                <a:lnTo>
                  <a:pt x="26157" y="122360"/>
                </a:lnTo>
                <a:lnTo>
                  <a:pt x="0" y="133367"/>
                </a:lnTo>
                <a:lnTo>
                  <a:pt x="5612" y="140898"/>
                </a:lnTo>
                <a:lnTo>
                  <a:pt x="50530" y="154546"/>
                </a:lnTo>
                <a:lnTo>
                  <a:pt x="89848" y="160663"/>
                </a:lnTo>
                <a:lnTo>
                  <a:pt x="140412" y="166308"/>
                </a:lnTo>
                <a:lnTo>
                  <a:pt x="202229" y="171482"/>
                </a:lnTo>
                <a:lnTo>
                  <a:pt x="275304" y="176184"/>
                </a:lnTo>
                <a:lnTo>
                  <a:pt x="359643" y="180414"/>
                </a:lnTo>
                <a:lnTo>
                  <a:pt x="455253" y="184172"/>
                </a:lnTo>
                <a:lnTo>
                  <a:pt x="728407" y="184172"/>
                </a:lnTo>
                <a:lnTo>
                  <a:pt x="967736" y="179192"/>
                </a:lnTo>
                <a:lnTo>
                  <a:pt x="1768473" y="163879"/>
                </a:lnTo>
                <a:lnTo>
                  <a:pt x="2070367" y="159526"/>
                </a:lnTo>
                <a:lnTo>
                  <a:pt x="2185221" y="158770"/>
                </a:lnTo>
                <a:lnTo>
                  <a:pt x="3045150" y="146620"/>
                </a:lnTo>
                <a:lnTo>
                  <a:pt x="4181731" y="128497"/>
                </a:lnTo>
                <a:lnTo>
                  <a:pt x="4961100" y="113717"/>
                </a:lnTo>
                <a:lnTo>
                  <a:pt x="5427597" y="103089"/>
                </a:lnTo>
                <a:lnTo>
                  <a:pt x="5757331" y="93970"/>
                </a:lnTo>
                <a:lnTo>
                  <a:pt x="5952173" y="87333"/>
                </a:lnTo>
                <a:lnTo>
                  <a:pt x="6080194" y="81936"/>
                </a:lnTo>
                <a:lnTo>
                  <a:pt x="6160130" y="77705"/>
                </a:lnTo>
                <a:lnTo>
                  <a:pt x="6206967" y="74582"/>
                </a:lnTo>
                <a:lnTo>
                  <a:pt x="6260049" y="69475"/>
                </a:lnTo>
                <a:lnTo>
                  <a:pt x="6282531" y="63505"/>
                </a:lnTo>
                <a:lnTo>
                  <a:pt x="6282531" y="44448"/>
                </a:lnTo>
                <a:lnTo>
                  <a:pt x="6248560" y="26309"/>
                </a:lnTo>
                <a:lnTo>
                  <a:pt x="6188183" y="16841"/>
                </a:lnTo>
                <a:lnTo>
                  <a:pt x="6146682" y="12895"/>
                </a:lnTo>
                <a:lnTo>
                  <a:pt x="6097641" y="9475"/>
                </a:lnTo>
                <a:lnTo>
                  <a:pt x="6041062" y="6581"/>
                </a:lnTo>
                <a:lnTo>
                  <a:pt x="5976947" y="4212"/>
                </a:lnTo>
                <a:lnTo>
                  <a:pt x="5905299" y="2369"/>
                </a:lnTo>
                <a:lnTo>
                  <a:pt x="5826118" y="1053"/>
                </a:lnTo>
                <a:lnTo>
                  <a:pt x="5739407" y="263"/>
                </a:lnTo>
                <a:lnTo>
                  <a:pt x="56451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55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xum_Master_2020">
  <a:themeElements>
    <a:clrScheme name="nexum">
      <a:dk1>
        <a:srgbClr val="404040"/>
      </a:dk1>
      <a:lt1>
        <a:srgbClr val="FFFFFF"/>
      </a:lt1>
      <a:dk2>
        <a:srgbClr val="000000"/>
      </a:dk2>
      <a:lt2>
        <a:srgbClr val="E7E6E6"/>
      </a:lt2>
      <a:accent1>
        <a:srgbClr val="B3B3AC"/>
      </a:accent1>
      <a:accent2>
        <a:srgbClr val="776D64"/>
      </a:accent2>
      <a:accent3>
        <a:srgbClr val="BF1900"/>
      </a:accent3>
      <a:accent4>
        <a:srgbClr val="FDE661"/>
      </a:accent4>
      <a:accent5>
        <a:srgbClr val="66DA8B"/>
      </a:accent5>
      <a:accent6>
        <a:srgbClr val="3737DC"/>
      </a:accent6>
      <a:hlink>
        <a:srgbClr val="0563C1"/>
      </a:hlink>
      <a:folHlink>
        <a:srgbClr val="954F72"/>
      </a:folHlink>
    </a:clrScheme>
    <a:fontScheme name="Benutzerdefiniert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b="1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50000"/>
          </a:lnSpc>
          <a:spcBef>
            <a:spcPts val="500"/>
          </a:spcBef>
          <a:defRPr sz="1400" b="1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90A1CC2B-4E3C-4447-96E9-928118E1D968}" vid="{3D5E4069-19C5-450F-9EC0-F9B21C7C056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9CFB38D8E86B4EAE2359253AC356EC" ma:contentTypeVersion="13" ma:contentTypeDescription="Create a new document." ma:contentTypeScope="" ma:versionID="b46509445ea041413d1242b2bc8fe172">
  <xsd:schema xmlns:xsd="http://www.w3.org/2001/XMLSchema" xmlns:xs="http://www.w3.org/2001/XMLSchema" xmlns:p="http://schemas.microsoft.com/office/2006/metadata/properties" xmlns:ns2="28700bf7-cfbb-4412-aa7e-b4183c41cbb8" xmlns:ns3="820c0e19-00c3-47a0-a219-2adbe789a158" targetNamespace="http://schemas.microsoft.com/office/2006/metadata/properties" ma:root="true" ma:fieldsID="735ea1e642542b2b1c8a4bd6d3a05b2e" ns2:_="" ns3:_="">
    <xsd:import namespace="28700bf7-cfbb-4412-aa7e-b4183c41cbb8"/>
    <xsd:import namespace="820c0e19-00c3-47a0-a219-2adbe789a1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00bf7-cfbb-4412-aa7e-b4183c41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d9cc6e8-c7ec-41ef-a5f9-c7b3e73fba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c0e19-00c3-47a0-a219-2adbe789a15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827d7d9-fc01-4f5e-93d9-a82c62611c5a}" ma:internalName="TaxCatchAll" ma:showField="CatchAllData" ma:web="820c0e19-00c3-47a0-a219-2adbe789a1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0c0e19-00c3-47a0-a219-2adbe789a158" xsi:nil="true"/>
    <lcf76f155ced4ddcb4097134ff3c332f xmlns="28700bf7-cfbb-4412-aa7e-b4183c41cbb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B9E601-8D58-4F35-AFB5-86150786C9EC}">
  <ds:schemaRefs>
    <ds:schemaRef ds:uri="28700bf7-cfbb-4412-aa7e-b4183c41cbb8"/>
    <ds:schemaRef ds:uri="820c0e19-00c3-47a0-a219-2adbe789a1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0DEB9E-2FAF-4890-BFFE-B01CD7AABED7}">
  <ds:schemaRefs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820c0e19-00c3-47a0-a219-2adbe789a158"/>
    <ds:schemaRef ds:uri="http://schemas.microsoft.com/office/2006/documentManagement/types"/>
    <ds:schemaRef ds:uri="http://schemas.openxmlformats.org/package/2006/metadata/core-properties"/>
    <ds:schemaRef ds:uri="28700bf7-cfbb-4412-aa7e-b4183c41cbb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6C2635-9215-44C8-A094-DA97D23BB1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1067</Words>
  <Application>Microsoft Macintosh PowerPoint</Application>
  <PresentationFormat>Benutzerdefiniert</PresentationFormat>
  <Paragraphs>111</Paragraphs>
  <Slides>20</Slides>
  <Notes>6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2" baseType="lpstr">
      <vt:lpstr>Arial</vt:lpstr>
      <vt:lpstr>Calibri</vt:lpstr>
      <vt:lpstr>Inter</vt:lpstr>
      <vt:lpstr>Inter Black</vt:lpstr>
      <vt:lpstr>Inter ExtraBold</vt:lpstr>
      <vt:lpstr>Inter ExtraLight</vt:lpstr>
      <vt:lpstr>Inter Light</vt:lpstr>
      <vt:lpstr>Inter-Black</vt:lpstr>
      <vt:lpstr>Inter-Light</vt:lpstr>
      <vt:lpstr>Waiting for the Sunrise</vt:lpstr>
      <vt:lpstr>Office Theme</vt:lpstr>
      <vt:lpstr>nexum_Master_2020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Miriam Scheer</dc:creator>
  <cp:lastModifiedBy>David Hofer</cp:lastModifiedBy>
  <cp:revision>3</cp:revision>
  <dcterms:created xsi:type="dcterms:W3CDTF">2023-05-08T15:13:54Z</dcterms:created>
  <dcterms:modified xsi:type="dcterms:W3CDTF">2023-10-25T07:13:54Z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2023-05-04T00:00:00Z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2023-05-08T00:00:00Z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0x010100C59CFB38D8E86B4EAE2359253AC356EC</vt:lpwstr>
  </property>
  <property fmtid="{D5CDD505-2E9C-101B-9397-08002B2CF9AE}" pid="7" name="MediaServiceImageTags">
    <vt:lpwstr/>
  </property>
</Properties>
</file>